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Lst>
  <p:notesMasterIdLst>
    <p:notesMasterId r:id="rId32"/>
  </p:notesMasterIdLst>
  <p:sldIdLst>
    <p:sldId id="542" r:id="rId3"/>
    <p:sldId id="2018" r:id="rId4"/>
    <p:sldId id="2011" r:id="rId5"/>
    <p:sldId id="2059" r:id="rId6"/>
    <p:sldId id="2060" r:id="rId7"/>
    <p:sldId id="2061" r:id="rId8"/>
    <p:sldId id="2062" r:id="rId9"/>
    <p:sldId id="2063" r:id="rId10"/>
    <p:sldId id="2064" r:id="rId11"/>
    <p:sldId id="2065" r:id="rId12"/>
    <p:sldId id="2066" r:id="rId13"/>
    <p:sldId id="2067" r:id="rId14"/>
    <p:sldId id="2068" r:id="rId15"/>
    <p:sldId id="2069" r:id="rId16"/>
    <p:sldId id="2070" r:id="rId17"/>
    <p:sldId id="2071" r:id="rId18"/>
    <p:sldId id="2072" r:id="rId19"/>
    <p:sldId id="2073" r:id="rId20"/>
    <p:sldId id="2052" r:id="rId21"/>
    <p:sldId id="2051" r:id="rId22"/>
    <p:sldId id="2074" r:id="rId23"/>
    <p:sldId id="1967" r:id="rId24"/>
    <p:sldId id="2075" r:id="rId25"/>
    <p:sldId id="2055" r:id="rId26"/>
    <p:sldId id="2076" r:id="rId27"/>
    <p:sldId id="2056" r:id="rId28"/>
    <p:sldId id="2057" r:id="rId29"/>
    <p:sldId id="2058" r:id="rId30"/>
    <p:sldId id="1881" r:id="rId3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0A1B5D5-9B99-4C35-A422-299274C87663}" styleName="中度样式 1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E8034E78-7F5D-4C2E-B375-FC64B27BC917}" styleName="深色样式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6041" autoAdjust="0"/>
  </p:normalViewPr>
  <p:slideViewPr>
    <p:cSldViewPr snapToGrid="0">
      <p:cViewPr varScale="1">
        <p:scale>
          <a:sx n="76" d="100"/>
          <a:sy n="76" d="100"/>
        </p:scale>
        <p:origin x="43"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7.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B9FEDAB-C7CE-485C-9D15-D30CE1E2DB5B}" type="datetimeFigureOut">
              <a:rPr lang="zh-CN" altLang="en-US" smtClean="0"/>
              <a:t>2022/5/24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88BA5FA-EEC2-459F-9305-EF796DD81973}" type="slidenum">
              <a:rPr lang="zh-CN" altLang="en-US" smtClean="0"/>
              <a:t>‹#›</a:t>
            </a:fld>
            <a:endParaRPr lang="zh-CN" altLang="en-US"/>
          </a:p>
        </p:txBody>
      </p:sp>
    </p:spTree>
    <p:extLst>
      <p:ext uri="{BB962C8B-B14F-4D97-AF65-F5344CB8AC3E}">
        <p14:creationId xmlns:p14="http://schemas.microsoft.com/office/powerpoint/2010/main" val="20559966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幻灯片图像占位符 1">
            <a:extLst>
              <a:ext uri="{FF2B5EF4-FFF2-40B4-BE49-F238E27FC236}">
                <a16:creationId xmlns:a16="http://schemas.microsoft.com/office/drawing/2014/main" id="{A676F497-D540-46A0-9084-23E366F0CB39}"/>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71" name="备注占位符 2">
            <a:extLst>
              <a:ext uri="{FF2B5EF4-FFF2-40B4-BE49-F238E27FC236}">
                <a16:creationId xmlns:a16="http://schemas.microsoft.com/office/drawing/2014/main" id="{4C4FB1F9-AC65-4D90-AF11-5776292E131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7172" name="灯片编号占位符 3">
            <a:extLst>
              <a:ext uri="{FF2B5EF4-FFF2-40B4-BE49-F238E27FC236}">
                <a16:creationId xmlns:a16="http://schemas.microsoft.com/office/drawing/2014/main" id="{060EE653-F8FA-4B5F-86C3-EEA776AFD636}"/>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8558CE80-86C0-4A4C-90A5-C5CB1EB66A3A}"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a:t>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30720696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a:extLst>
              <a:ext uri="{FF2B5EF4-FFF2-40B4-BE49-F238E27FC236}">
                <a16:creationId xmlns:a16="http://schemas.microsoft.com/office/drawing/2014/main" id="{60EA912B-2FEA-4C4C-8698-8F7BDA13DA7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备注占位符 2">
            <a:extLst>
              <a:ext uri="{FF2B5EF4-FFF2-40B4-BE49-F238E27FC236}">
                <a16:creationId xmlns:a16="http://schemas.microsoft.com/office/drawing/2014/main" id="{A8EB59AD-4D0B-4D36-A2A1-C6D1291F39F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9220" name="灯片编号占位符 3">
            <a:extLst>
              <a:ext uri="{FF2B5EF4-FFF2-40B4-BE49-F238E27FC236}">
                <a16:creationId xmlns:a16="http://schemas.microsoft.com/office/drawing/2014/main" id="{D36F427E-FA4E-47E7-A5EF-20A97B85C38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31162140-5C4E-411F-ACB4-77C225E9873A}"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18861657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a:extLst>
              <a:ext uri="{FF2B5EF4-FFF2-40B4-BE49-F238E27FC236}">
                <a16:creationId xmlns:a16="http://schemas.microsoft.com/office/drawing/2014/main" id="{60EA912B-2FEA-4C4C-8698-8F7BDA13DA7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备注占位符 2">
            <a:extLst>
              <a:ext uri="{FF2B5EF4-FFF2-40B4-BE49-F238E27FC236}">
                <a16:creationId xmlns:a16="http://schemas.microsoft.com/office/drawing/2014/main" id="{A8EB59AD-4D0B-4D36-A2A1-C6D1291F39F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9220" name="灯片编号占位符 3">
            <a:extLst>
              <a:ext uri="{FF2B5EF4-FFF2-40B4-BE49-F238E27FC236}">
                <a16:creationId xmlns:a16="http://schemas.microsoft.com/office/drawing/2014/main" id="{D36F427E-FA4E-47E7-A5EF-20A97B85C38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31162140-5C4E-411F-ACB4-77C225E9873A}"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7872725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a:extLst>
              <a:ext uri="{FF2B5EF4-FFF2-40B4-BE49-F238E27FC236}">
                <a16:creationId xmlns:a16="http://schemas.microsoft.com/office/drawing/2014/main" id="{60EA912B-2FEA-4C4C-8698-8F7BDA13DA7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备注占位符 2">
            <a:extLst>
              <a:ext uri="{FF2B5EF4-FFF2-40B4-BE49-F238E27FC236}">
                <a16:creationId xmlns:a16="http://schemas.microsoft.com/office/drawing/2014/main" id="{A8EB59AD-4D0B-4D36-A2A1-C6D1291F39F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9220" name="灯片编号占位符 3">
            <a:extLst>
              <a:ext uri="{FF2B5EF4-FFF2-40B4-BE49-F238E27FC236}">
                <a16:creationId xmlns:a16="http://schemas.microsoft.com/office/drawing/2014/main" id="{D36F427E-FA4E-47E7-A5EF-20A97B85C38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31162140-5C4E-411F-ACB4-77C225E9873A}"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1606020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a:extLst>
              <a:ext uri="{FF2B5EF4-FFF2-40B4-BE49-F238E27FC236}">
                <a16:creationId xmlns:a16="http://schemas.microsoft.com/office/drawing/2014/main" id="{60EA912B-2FEA-4C4C-8698-8F7BDA13DA7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备注占位符 2">
            <a:extLst>
              <a:ext uri="{FF2B5EF4-FFF2-40B4-BE49-F238E27FC236}">
                <a16:creationId xmlns:a16="http://schemas.microsoft.com/office/drawing/2014/main" id="{A8EB59AD-4D0B-4D36-A2A1-C6D1291F39F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9220" name="灯片编号占位符 3">
            <a:extLst>
              <a:ext uri="{FF2B5EF4-FFF2-40B4-BE49-F238E27FC236}">
                <a16:creationId xmlns:a16="http://schemas.microsoft.com/office/drawing/2014/main" id="{D36F427E-FA4E-47E7-A5EF-20A97B85C38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31162140-5C4E-411F-ACB4-77C225E9873A}"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7698905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a:extLst>
              <a:ext uri="{FF2B5EF4-FFF2-40B4-BE49-F238E27FC236}">
                <a16:creationId xmlns:a16="http://schemas.microsoft.com/office/drawing/2014/main" id="{60EA912B-2FEA-4C4C-8698-8F7BDA13DA7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备注占位符 2">
            <a:extLst>
              <a:ext uri="{FF2B5EF4-FFF2-40B4-BE49-F238E27FC236}">
                <a16:creationId xmlns:a16="http://schemas.microsoft.com/office/drawing/2014/main" id="{A8EB59AD-4D0B-4D36-A2A1-C6D1291F39F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9220" name="灯片编号占位符 3">
            <a:extLst>
              <a:ext uri="{FF2B5EF4-FFF2-40B4-BE49-F238E27FC236}">
                <a16:creationId xmlns:a16="http://schemas.microsoft.com/office/drawing/2014/main" id="{D36F427E-FA4E-47E7-A5EF-20A97B85C38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31162140-5C4E-411F-ACB4-77C225E9873A}"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31251751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a:extLst>
              <a:ext uri="{FF2B5EF4-FFF2-40B4-BE49-F238E27FC236}">
                <a16:creationId xmlns:a16="http://schemas.microsoft.com/office/drawing/2014/main" id="{60EA912B-2FEA-4C4C-8698-8F7BDA13DA7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备注占位符 2">
            <a:extLst>
              <a:ext uri="{FF2B5EF4-FFF2-40B4-BE49-F238E27FC236}">
                <a16:creationId xmlns:a16="http://schemas.microsoft.com/office/drawing/2014/main" id="{A8EB59AD-4D0B-4D36-A2A1-C6D1291F39F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9220" name="灯片编号占位符 3">
            <a:extLst>
              <a:ext uri="{FF2B5EF4-FFF2-40B4-BE49-F238E27FC236}">
                <a16:creationId xmlns:a16="http://schemas.microsoft.com/office/drawing/2014/main" id="{D36F427E-FA4E-47E7-A5EF-20A97B85C38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31162140-5C4E-411F-ACB4-77C225E9873A}"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9438130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a:extLst>
              <a:ext uri="{FF2B5EF4-FFF2-40B4-BE49-F238E27FC236}">
                <a16:creationId xmlns:a16="http://schemas.microsoft.com/office/drawing/2014/main" id="{60EA912B-2FEA-4C4C-8698-8F7BDA13DA7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备注占位符 2">
            <a:extLst>
              <a:ext uri="{FF2B5EF4-FFF2-40B4-BE49-F238E27FC236}">
                <a16:creationId xmlns:a16="http://schemas.microsoft.com/office/drawing/2014/main" id="{A8EB59AD-4D0B-4D36-A2A1-C6D1291F39F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9220" name="灯片编号占位符 3">
            <a:extLst>
              <a:ext uri="{FF2B5EF4-FFF2-40B4-BE49-F238E27FC236}">
                <a16:creationId xmlns:a16="http://schemas.microsoft.com/office/drawing/2014/main" id="{D36F427E-FA4E-47E7-A5EF-20A97B85C38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31162140-5C4E-411F-ACB4-77C225E9873A}"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39935166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a:extLst>
              <a:ext uri="{FF2B5EF4-FFF2-40B4-BE49-F238E27FC236}">
                <a16:creationId xmlns:a16="http://schemas.microsoft.com/office/drawing/2014/main" id="{60EA912B-2FEA-4C4C-8698-8F7BDA13DA7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备注占位符 2">
            <a:extLst>
              <a:ext uri="{FF2B5EF4-FFF2-40B4-BE49-F238E27FC236}">
                <a16:creationId xmlns:a16="http://schemas.microsoft.com/office/drawing/2014/main" id="{A8EB59AD-4D0B-4D36-A2A1-C6D1291F39F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9220" name="灯片编号占位符 3">
            <a:extLst>
              <a:ext uri="{FF2B5EF4-FFF2-40B4-BE49-F238E27FC236}">
                <a16:creationId xmlns:a16="http://schemas.microsoft.com/office/drawing/2014/main" id="{D36F427E-FA4E-47E7-A5EF-20A97B85C38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31162140-5C4E-411F-ACB4-77C225E9873A}"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13398333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幻灯片图像占位符 1">
            <a:extLst>
              <a:ext uri="{FF2B5EF4-FFF2-40B4-BE49-F238E27FC236}">
                <a16:creationId xmlns:a16="http://schemas.microsoft.com/office/drawing/2014/main" id="{A676F497-D540-46A0-9084-23E366F0CB39}"/>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71" name="备注占位符 2">
            <a:extLst>
              <a:ext uri="{FF2B5EF4-FFF2-40B4-BE49-F238E27FC236}">
                <a16:creationId xmlns:a16="http://schemas.microsoft.com/office/drawing/2014/main" id="{4C4FB1F9-AC65-4D90-AF11-5776292E131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7172" name="灯片编号占位符 3">
            <a:extLst>
              <a:ext uri="{FF2B5EF4-FFF2-40B4-BE49-F238E27FC236}">
                <a16:creationId xmlns:a16="http://schemas.microsoft.com/office/drawing/2014/main" id="{060EE653-F8FA-4B5F-86C3-EEA776AFD636}"/>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8558CE80-86C0-4A4C-90A5-C5CB1EB66A3A}"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19</a:t>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35683433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a:extLst>
              <a:ext uri="{FF2B5EF4-FFF2-40B4-BE49-F238E27FC236}">
                <a16:creationId xmlns:a16="http://schemas.microsoft.com/office/drawing/2014/main" id="{60EA912B-2FEA-4C4C-8698-8F7BDA13DA7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备注占位符 2">
            <a:extLst>
              <a:ext uri="{FF2B5EF4-FFF2-40B4-BE49-F238E27FC236}">
                <a16:creationId xmlns:a16="http://schemas.microsoft.com/office/drawing/2014/main" id="{A8EB59AD-4D0B-4D36-A2A1-C6D1291F39F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9220" name="灯片编号占位符 3">
            <a:extLst>
              <a:ext uri="{FF2B5EF4-FFF2-40B4-BE49-F238E27FC236}">
                <a16:creationId xmlns:a16="http://schemas.microsoft.com/office/drawing/2014/main" id="{D36F427E-FA4E-47E7-A5EF-20A97B85C38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31162140-5C4E-411F-ACB4-77C225E9873A}"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26724402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a:extLst>
              <a:ext uri="{FF2B5EF4-FFF2-40B4-BE49-F238E27FC236}">
                <a16:creationId xmlns:a16="http://schemas.microsoft.com/office/drawing/2014/main" id="{60EA912B-2FEA-4C4C-8698-8F7BDA13DA7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备注占位符 2">
            <a:extLst>
              <a:ext uri="{FF2B5EF4-FFF2-40B4-BE49-F238E27FC236}">
                <a16:creationId xmlns:a16="http://schemas.microsoft.com/office/drawing/2014/main" id="{A8EB59AD-4D0B-4D36-A2A1-C6D1291F39F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9220" name="灯片编号占位符 3">
            <a:extLst>
              <a:ext uri="{FF2B5EF4-FFF2-40B4-BE49-F238E27FC236}">
                <a16:creationId xmlns:a16="http://schemas.microsoft.com/office/drawing/2014/main" id="{D36F427E-FA4E-47E7-A5EF-20A97B85C38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31162140-5C4E-411F-ACB4-77C225E9873A}"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258258434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a:extLst>
              <a:ext uri="{FF2B5EF4-FFF2-40B4-BE49-F238E27FC236}">
                <a16:creationId xmlns:a16="http://schemas.microsoft.com/office/drawing/2014/main" id="{60EA912B-2FEA-4C4C-8698-8F7BDA13DA7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备注占位符 2">
            <a:extLst>
              <a:ext uri="{FF2B5EF4-FFF2-40B4-BE49-F238E27FC236}">
                <a16:creationId xmlns:a16="http://schemas.microsoft.com/office/drawing/2014/main" id="{A8EB59AD-4D0B-4D36-A2A1-C6D1291F39F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9220" name="灯片编号占位符 3">
            <a:extLst>
              <a:ext uri="{FF2B5EF4-FFF2-40B4-BE49-F238E27FC236}">
                <a16:creationId xmlns:a16="http://schemas.microsoft.com/office/drawing/2014/main" id="{D36F427E-FA4E-47E7-A5EF-20A97B85C38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31162140-5C4E-411F-ACB4-77C225E9873A}"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26202520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a:extLst>
              <a:ext uri="{FF2B5EF4-FFF2-40B4-BE49-F238E27FC236}">
                <a16:creationId xmlns:a16="http://schemas.microsoft.com/office/drawing/2014/main" id="{60EA912B-2FEA-4C4C-8698-8F7BDA13DA7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备注占位符 2">
            <a:extLst>
              <a:ext uri="{FF2B5EF4-FFF2-40B4-BE49-F238E27FC236}">
                <a16:creationId xmlns:a16="http://schemas.microsoft.com/office/drawing/2014/main" id="{A8EB59AD-4D0B-4D36-A2A1-C6D1291F39F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9220" name="灯片编号占位符 3">
            <a:extLst>
              <a:ext uri="{FF2B5EF4-FFF2-40B4-BE49-F238E27FC236}">
                <a16:creationId xmlns:a16="http://schemas.microsoft.com/office/drawing/2014/main" id="{D36F427E-FA4E-47E7-A5EF-20A97B85C38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31162140-5C4E-411F-ACB4-77C225E9873A}"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116797388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a:extLst>
              <a:ext uri="{FF2B5EF4-FFF2-40B4-BE49-F238E27FC236}">
                <a16:creationId xmlns:a16="http://schemas.microsoft.com/office/drawing/2014/main" id="{60EA912B-2FEA-4C4C-8698-8F7BDA13DA7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备注占位符 2">
            <a:extLst>
              <a:ext uri="{FF2B5EF4-FFF2-40B4-BE49-F238E27FC236}">
                <a16:creationId xmlns:a16="http://schemas.microsoft.com/office/drawing/2014/main" id="{A8EB59AD-4D0B-4D36-A2A1-C6D1291F39F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9220" name="灯片编号占位符 3">
            <a:extLst>
              <a:ext uri="{FF2B5EF4-FFF2-40B4-BE49-F238E27FC236}">
                <a16:creationId xmlns:a16="http://schemas.microsoft.com/office/drawing/2014/main" id="{D36F427E-FA4E-47E7-A5EF-20A97B85C38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31162140-5C4E-411F-ACB4-77C225E9873A}"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23176752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a:extLst>
              <a:ext uri="{FF2B5EF4-FFF2-40B4-BE49-F238E27FC236}">
                <a16:creationId xmlns:a16="http://schemas.microsoft.com/office/drawing/2014/main" id="{60EA912B-2FEA-4C4C-8698-8F7BDA13DA7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备注占位符 2">
            <a:extLst>
              <a:ext uri="{FF2B5EF4-FFF2-40B4-BE49-F238E27FC236}">
                <a16:creationId xmlns:a16="http://schemas.microsoft.com/office/drawing/2014/main" id="{A8EB59AD-4D0B-4D36-A2A1-C6D1291F39F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9220" name="灯片编号占位符 3">
            <a:extLst>
              <a:ext uri="{FF2B5EF4-FFF2-40B4-BE49-F238E27FC236}">
                <a16:creationId xmlns:a16="http://schemas.microsoft.com/office/drawing/2014/main" id="{D36F427E-FA4E-47E7-A5EF-20A97B85C38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31162140-5C4E-411F-ACB4-77C225E9873A}"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35073229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a:extLst>
              <a:ext uri="{FF2B5EF4-FFF2-40B4-BE49-F238E27FC236}">
                <a16:creationId xmlns:a16="http://schemas.microsoft.com/office/drawing/2014/main" id="{60EA912B-2FEA-4C4C-8698-8F7BDA13DA7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备注占位符 2">
            <a:extLst>
              <a:ext uri="{FF2B5EF4-FFF2-40B4-BE49-F238E27FC236}">
                <a16:creationId xmlns:a16="http://schemas.microsoft.com/office/drawing/2014/main" id="{A8EB59AD-4D0B-4D36-A2A1-C6D1291F39F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9220" name="灯片编号占位符 3">
            <a:extLst>
              <a:ext uri="{FF2B5EF4-FFF2-40B4-BE49-F238E27FC236}">
                <a16:creationId xmlns:a16="http://schemas.microsoft.com/office/drawing/2014/main" id="{D36F427E-FA4E-47E7-A5EF-20A97B85C38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31162140-5C4E-411F-ACB4-77C225E9873A}"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79999908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a:extLst>
              <a:ext uri="{FF2B5EF4-FFF2-40B4-BE49-F238E27FC236}">
                <a16:creationId xmlns:a16="http://schemas.microsoft.com/office/drawing/2014/main" id="{60EA912B-2FEA-4C4C-8698-8F7BDA13DA7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备注占位符 2">
            <a:extLst>
              <a:ext uri="{FF2B5EF4-FFF2-40B4-BE49-F238E27FC236}">
                <a16:creationId xmlns:a16="http://schemas.microsoft.com/office/drawing/2014/main" id="{A8EB59AD-4D0B-4D36-A2A1-C6D1291F39F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dirty="0"/>
          </a:p>
        </p:txBody>
      </p:sp>
      <p:sp>
        <p:nvSpPr>
          <p:cNvPr id="9220" name="灯片编号占位符 3">
            <a:extLst>
              <a:ext uri="{FF2B5EF4-FFF2-40B4-BE49-F238E27FC236}">
                <a16:creationId xmlns:a16="http://schemas.microsoft.com/office/drawing/2014/main" id="{D36F427E-FA4E-47E7-A5EF-20A97B85C38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31162140-5C4E-411F-ACB4-77C225E9873A}"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14832903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a:extLst>
              <a:ext uri="{FF2B5EF4-FFF2-40B4-BE49-F238E27FC236}">
                <a16:creationId xmlns:a16="http://schemas.microsoft.com/office/drawing/2014/main" id="{60EA912B-2FEA-4C4C-8698-8F7BDA13DA7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备注占位符 2">
            <a:extLst>
              <a:ext uri="{FF2B5EF4-FFF2-40B4-BE49-F238E27FC236}">
                <a16:creationId xmlns:a16="http://schemas.microsoft.com/office/drawing/2014/main" id="{A8EB59AD-4D0B-4D36-A2A1-C6D1291F39F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9220" name="灯片编号占位符 3">
            <a:extLst>
              <a:ext uri="{FF2B5EF4-FFF2-40B4-BE49-F238E27FC236}">
                <a16:creationId xmlns:a16="http://schemas.microsoft.com/office/drawing/2014/main" id="{D36F427E-FA4E-47E7-A5EF-20A97B85C38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31162140-5C4E-411F-ACB4-77C225E9873A}"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75973934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a:extLst>
              <a:ext uri="{FF2B5EF4-FFF2-40B4-BE49-F238E27FC236}">
                <a16:creationId xmlns:a16="http://schemas.microsoft.com/office/drawing/2014/main" id="{60EA912B-2FEA-4C4C-8698-8F7BDA13DA7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备注占位符 2">
            <a:extLst>
              <a:ext uri="{FF2B5EF4-FFF2-40B4-BE49-F238E27FC236}">
                <a16:creationId xmlns:a16="http://schemas.microsoft.com/office/drawing/2014/main" id="{A8EB59AD-4D0B-4D36-A2A1-C6D1291F39F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9220" name="灯片编号占位符 3">
            <a:extLst>
              <a:ext uri="{FF2B5EF4-FFF2-40B4-BE49-F238E27FC236}">
                <a16:creationId xmlns:a16="http://schemas.microsoft.com/office/drawing/2014/main" id="{D36F427E-FA4E-47E7-A5EF-20A97B85C38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31162140-5C4E-411F-ACB4-77C225E9873A}"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10797887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a:extLst>
              <a:ext uri="{FF2B5EF4-FFF2-40B4-BE49-F238E27FC236}">
                <a16:creationId xmlns:a16="http://schemas.microsoft.com/office/drawing/2014/main" id="{60EA912B-2FEA-4C4C-8698-8F7BDA13DA7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备注占位符 2">
            <a:extLst>
              <a:ext uri="{FF2B5EF4-FFF2-40B4-BE49-F238E27FC236}">
                <a16:creationId xmlns:a16="http://schemas.microsoft.com/office/drawing/2014/main" id="{A8EB59AD-4D0B-4D36-A2A1-C6D1291F39F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9220" name="灯片编号占位符 3">
            <a:extLst>
              <a:ext uri="{FF2B5EF4-FFF2-40B4-BE49-F238E27FC236}">
                <a16:creationId xmlns:a16="http://schemas.microsoft.com/office/drawing/2014/main" id="{D36F427E-FA4E-47E7-A5EF-20A97B85C38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31162140-5C4E-411F-ACB4-77C225E9873A}"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1611370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a:extLst>
              <a:ext uri="{FF2B5EF4-FFF2-40B4-BE49-F238E27FC236}">
                <a16:creationId xmlns:a16="http://schemas.microsoft.com/office/drawing/2014/main" id="{60EA912B-2FEA-4C4C-8698-8F7BDA13DA7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备注占位符 2">
            <a:extLst>
              <a:ext uri="{FF2B5EF4-FFF2-40B4-BE49-F238E27FC236}">
                <a16:creationId xmlns:a16="http://schemas.microsoft.com/office/drawing/2014/main" id="{A8EB59AD-4D0B-4D36-A2A1-C6D1291F39F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9220" name="灯片编号占位符 3">
            <a:extLst>
              <a:ext uri="{FF2B5EF4-FFF2-40B4-BE49-F238E27FC236}">
                <a16:creationId xmlns:a16="http://schemas.microsoft.com/office/drawing/2014/main" id="{D36F427E-FA4E-47E7-A5EF-20A97B85C38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31162140-5C4E-411F-ACB4-77C225E9873A}"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18275693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a:extLst>
              <a:ext uri="{FF2B5EF4-FFF2-40B4-BE49-F238E27FC236}">
                <a16:creationId xmlns:a16="http://schemas.microsoft.com/office/drawing/2014/main" id="{60EA912B-2FEA-4C4C-8698-8F7BDA13DA7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备注占位符 2">
            <a:extLst>
              <a:ext uri="{FF2B5EF4-FFF2-40B4-BE49-F238E27FC236}">
                <a16:creationId xmlns:a16="http://schemas.microsoft.com/office/drawing/2014/main" id="{A8EB59AD-4D0B-4D36-A2A1-C6D1291F39F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9220" name="灯片编号占位符 3">
            <a:extLst>
              <a:ext uri="{FF2B5EF4-FFF2-40B4-BE49-F238E27FC236}">
                <a16:creationId xmlns:a16="http://schemas.microsoft.com/office/drawing/2014/main" id="{D36F427E-FA4E-47E7-A5EF-20A97B85C38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31162140-5C4E-411F-ACB4-77C225E9873A}"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2192700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a:extLst>
              <a:ext uri="{FF2B5EF4-FFF2-40B4-BE49-F238E27FC236}">
                <a16:creationId xmlns:a16="http://schemas.microsoft.com/office/drawing/2014/main" id="{60EA912B-2FEA-4C4C-8698-8F7BDA13DA7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备注占位符 2">
            <a:extLst>
              <a:ext uri="{FF2B5EF4-FFF2-40B4-BE49-F238E27FC236}">
                <a16:creationId xmlns:a16="http://schemas.microsoft.com/office/drawing/2014/main" id="{A8EB59AD-4D0B-4D36-A2A1-C6D1291F39F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9220" name="灯片编号占位符 3">
            <a:extLst>
              <a:ext uri="{FF2B5EF4-FFF2-40B4-BE49-F238E27FC236}">
                <a16:creationId xmlns:a16="http://schemas.microsoft.com/office/drawing/2014/main" id="{D36F427E-FA4E-47E7-A5EF-20A97B85C38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31162140-5C4E-411F-ACB4-77C225E9873A}"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20032738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a:extLst>
              <a:ext uri="{FF2B5EF4-FFF2-40B4-BE49-F238E27FC236}">
                <a16:creationId xmlns:a16="http://schemas.microsoft.com/office/drawing/2014/main" id="{60EA912B-2FEA-4C4C-8698-8F7BDA13DA7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备注占位符 2">
            <a:extLst>
              <a:ext uri="{FF2B5EF4-FFF2-40B4-BE49-F238E27FC236}">
                <a16:creationId xmlns:a16="http://schemas.microsoft.com/office/drawing/2014/main" id="{A8EB59AD-4D0B-4D36-A2A1-C6D1291F39F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9220" name="灯片编号占位符 3">
            <a:extLst>
              <a:ext uri="{FF2B5EF4-FFF2-40B4-BE49-F238E27FC236}">
                <a16:creationId xmlns:a16="http://schemas.microsoft.com/office/drawing/2014/main" id="{D36F427E-FA4E-47E7-A5EF-20A97B85C38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31162140-5C4E-411F-ACB4-77C225E9873A}"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30085251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a:extLst>
              <a:ext uri="{FF2B5EF4-FFF2-40B4-BE49-F238E27FC236}">
                <a16:creationId xmlns:a16="http://schemas.microsoft.com/office/drawing/2014/main" id="{60EA912B-2FEA-4C4C-8698-8F7BDA13DA7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备注占位符 2">
            <a:extLst>
              <a:ext uri="{FF2B5EF4-FFF2-40B4-BE49-F238E27FC236}">
                <a16:creationId xmlns:a16="http://schemas.microsoft.com/office/drawing/2014/main" id="{A8EB59AD-4D0B-4D36-A2A1-C6D1291F39F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9220" name="灯片编号占位符 3">
            <a:extLst>
              <a:ext uri="{FF2B5EF4-FFF2-40B4-BE49-F238E27FC236}">
                <a16:creationId xmlns:a16="http://schemas.microsoft.com/office/drawing/2014/main" id="{D36F427E-FA4E-47E7-A5EF-20A97B85C38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31162140-5C4E-411F-ACB4-77C225E9873A}"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34408575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a:extLst>
              <a:ext uri="{FF2B5EF4-FFF2-40B4-BE49-F238E27FC236}">
                <a16:creationId xmlns:a16="http://schemas.microsoft.com/office/drawing/2014/main" id="{60EA912B-2FEA-4C4C-8698-8F7BDA13DA7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备注占位符 2">
            <a:extLst>
              <a:ext uri="{FF2B5EF4-FFF2-40B4-BE49-F238E27FC236}">
                <a16:creationId xmlns:a16="http://schemas.microsoft.com/office/drawing/2014/main" id="{A8EB59AD-4D0B-4D36-A2A1-C6D1291F39F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9220" name="灯片编号占位符 3">
            <a:extLst>
              <a:ext uri="{FF2B5EF4-FFF2-40B4-BE49-F238E27FC236}">
                <a16:creationId xmlns:a16="http://schemas.microsoft.com/office/drawing/2014/main" id="{D36F427E-FA4E-47E7-A5EF-20A97B85C38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31162140-5C4E-411F-ACB4-77C225E9873A}"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14691891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456604-73FC-4274-ACE2-1E4BA9EDE76B}"/>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33AB5AF-89FC-410F-957A-D06C2E7412D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4633690-60F8-46C9-9AC0-01CAB1BB316D}"/>
              </a:ext>
            </a:extLst>
          </p:cNvPr>
          <p:cNvSpPr>
            <a:spLocks noGrp="1"/>
          </p:cNvSpPr>
          <p:nvPr>
            <p:ph type="dt" sz="half" idx="10"/>
          </p:nvPr>
        </p:nvSpPr>
        <p:spPr/>
        <p:txBody>
          <a:bodyPr/>
          <a:lstStyle/>
          <a:p>
            <a:fld id="{B9BDF484-EA62-4A41-880A-04D1CAA042D7}" type="datetimeFigureOut">
              <a:rPr lang="zh-CN" altLang="en-US" smtClean="0"/>
              <a:t>2022/5/24</a:t>
            </a:fld>
            <a:endParaRPr lang="zh-CN" altLang="en-US"/>
          </a:p>
        </p:txBody>
      </p:sp>
      <p:sp>
        <p:nvSpPr>
          <p:cNvPr id="5" name="页脚占位符 4">
            <a:extLst>
              <a:ext uri="{FF2B5EF4-FFF2-40B4-BE49-F238E27FC236}">
                <a16:creationId xmlns:a16="http://schemas.microsoft.com/office/drawing/2014/main" id="{1BACBE3F-779A-412B-A67C-F6CC297E711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2901BF9-5630-459F-89FD-D985AB27E684}"/>
              </a:ext>
            </a:extLst>
          </p:cNvPr>
          <p:cNvSpPr>
            <a:spLocks noGrp="1"/>
          </p:cNvSpPr>
          <p:nvPr>
            <p:ph type="sldNum" sz="quarter" idx="12"/>
          </p:nvPr>
        </p:nvSpPr>
        <p:spPr/>
        <p:txBody>
          <a:bodyPr/>
          <a:lstStyle/>
          <a:p>
            <a:fld id="{E5977F5D-B6EB-4B3E-A3C4-D46CC2CC3F11}" type="slidenum">
              <a:rPr lang="zh-CN" altLang="en-US" smtClean="0"/>
              <a:t>‹#›</a:t>
            </a:fld>
            <a:endParaRPr lang="zh-CN" altLang="en-US"/>
          </a:p>
        </p:txBody>
      </p:sp>
    </p:spTree>
    <p:extLst>
      <p:ext uri="{BB962C8B-B14F-4D97-AF65-F5344CB8AC3E}">
        <p14:creationId xmlns:p14="http://schemas.microsoft.com/office/powerpoint/2010/main" val="24813000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EE5980-940D-4C39-8940-6889661E563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6F3D57B-2741-4DF7-A1ED-18C1C6E3445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4303516-9BA1-488C-951D-290E35666C00}"/>
              </a:ext>
            </a:extLst>
          </p:cNvPr>
          <p:cNvSpPr>
            <a:spLocks noGrp="1"/>
          </p:cNvSpPr>
          <p:nvPr>
            <p:ph type="dt" sz="half" idx="10"/>
          </p:nvPr>
        </p:nvSpPr>
        <p:spPr/>
        <p:txBody>
          <a:bodyPr/>
          <a:lstStyle/>
          <a:p>
            <a:fld id="{B9BDF484-EA62-4A41-880A-04D1CAA042D7}" type="datetimeFigureOut">
              <a:rPr lang="zh-CN" altLang="en-US" smtClean="0"/>
              <a:t>2022/5/24</a:t>
            </a:fld>
            <a:endParaRPr lang="zh-CN" altLang="en-US"/>
          </a:p>
        </p:txBody>
      </p:sp>
      <p:sp>
        <p:nvSpPr>
          <p:cNvPr id="5" name="页脚占位符 4">
            <a:extLst>
              <a:ext uri="{FF2B5EF4-FFF2-40B4-BE49-F238E27FC236}">
                <a16:creationId xmlns:a16="http://schemas.microsoft.com/office/drawing/2014/main" id="{D89DD823-1E17-47AA-B6E1-B52BFB45C94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1BC6F1D-C8DD-47E2-BA69-20F918EEAD02}"/>
              </a:ext>
            </a:extLst>
          </p:cNvPr>
          <p:cNvSpPr>
            <a:spLocks noGrp="1"/>
          </p:cNvSpPr>
          <p:nvPr>
            <p:ph type="sldNum" sz="quarter" idx="12"/>
          </p:nvPr>
        </p:nvSpPr>
        <p:spPr/>
        <p:txBody>
          <a:bodyPr/>
          <a:lstStyle/>
          <a:p>
            <a:fld id="{E5977F5D-B6EB-4B3E-A3C4-D46CC2CC3F11}" type="slidenum">
              <a:rPr lang="zh-CN" altLang="en-US" smtClean="0"/>
              <a:t>‹#›</a:t>
            </a:fld>
            <a:endParaRPr lang="zh-CN" altLang="en-US"/>
          </a:p>
        </p:txBody>
      </p:sp>
    </p:spTree>
    <p:extLst>
      <p:ext uri="{BB962C8B-B14F-4D97-AF65-F5344CB8AC3E}">
        <p14:creationId xmlns:p14="http://schemas.microsoft.com/office/powerpoint/2010/main" val="10173696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A549B42-312E-4DF4-B677-06A8DBDA78EB}"/>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EB2A140-41C4-4068-A05B-815135BC0B2F}"/>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7BF6984-B527-4C5B-ACCF-595D163505BE}"/>
              </a:ext>
            </a:extLst>
          </p:cNvPr>
          <p:cNvSpPr>
            <a:spLocks noGrp="1"/>
          </p:cNvSpPr>
          <p:nvPr>
            <p:ph type="dt" sz="half" idx="10"/>
          </p:nvPr>
        </p:nvSpPr>
        <p:spPr/>
        <p:txBody>
          <a:bodyPr/>
          <a:lstStyle/>
          <a:p>
            <a:fld id="{B9BDF484-EA62-4A41-880A-04D1CAA042D7}" type="datetimeFigureOut">
              <a:rPr lang="zh-CN" altLang="en-US" smtClean="0"/>
              <a:t>2022/5/24</a:t>
            </a:fld>
            <a:endParaRPr lang="zh-CN" altLang="en-US"/>
          </a:p>
        </p:txBody>
      </p:sp>
      <p:sp>
        <p:nvSpPr>
          <p:cNvPr id="5" name="页脚占位符 4">
            <a:extLst>
              <a:ext uri="{FF2B5EF4-FFF2-40B4-BE49-F238E27FC236}">
                <a16:creationId xmlns:a16="http://schemas.microsoft.com/office/drawing/2014/main" id="{7739E973-3A50-4518-A70C-9B625DF1BC1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A21EB75-7B3A-4D8B-8608-489BAB89F434}"/>
              </a:ext>
            </a:extLst>
          </p:cNvPr>
          <p:cNvSpPr>
            <a:spLocks noGrp="1"/>
          </p:cNvSpPr>
          <p:nvPr>
            <p:ph type="sldNum" sz="quarter" idx="12"/>
          </p:nvPr>
        </p:nvSpPr>
        <p:spPr/>
        <p:txBody>
          <a:bodyPr/>
          <a:lstStyle/>
          <a:p>
            <a:fld id="{E5977F5D-B6EB-4B3E-A3C4-D46CC2CC3F11}" type="slidenum">
              <a:rPr lang="zh-CN" altLang="en-US" smtClean="0"/>
              <a:t>‹#›</a:t>
            </a:fld>
            <a:endParaRPr lang="zh-CN" altLang="en-US"/>
          </a:p>
        </p:txBody>
      </p:sp>
    </p:spTree>
    <p:extLst>
      <p:ext uri="{BB962C8B-B14F-4D97-AF65-F5344CB8AC3E}">
        <p14:creationId xmlns:p14="http://schemas.microsoft.com/office/powerpoint/2010/main" val="1255165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
        <p:nvSpPr>
          <p:cNvPr id="2" name="矩形 7">
            <a:extLst>
              <a:ext uri="{FF2B5EF4-FFF2-40B4-BE49-F238E27FC236}">
                <a16:creationId xmlns:a16="http://schemas.microsoft.com/office/drawing/2014/main" id="{FB9782F7-CF69-4E54-9558-0E6CC10C465B}"/>
              </a:ext>
            </a:extLst>
          </p:cNvPr>
          <p:cNvSpPr/>
          <p:nvPr userDrawn="1"/>
        </p:nvSpPr>
        <p:spPr>
          <a:xfrm>
            <a:off x="131234" y="82550"/>
            <a:ext cx="8322733" cy="541338"/>
          </a:xfrm>
          <a:custGeom>
            <a:avLst/>
            <a:gdLst>
              <a:gd name="connsiteX0" fmla="*/ 0 w 3456384"/>
              <a:gd name="connsiteY0" fmla="*/ 0 h 914400"/>
              <a:gd name="connsiteX1" fmla="*/ 3456384 w 3456384"/>
              <a:gd name="connsiteY1" fmla="*/ 0 h 914400"/>
              <a:gd name="connsiteX2" fmla="*/ 3456384 w 3456384"/>
              <a:gd name="connsiteY2" fmla="*/ 914400 h 914400"/>
              <a:gd name="connsiteX3" fmla="*/ 0 w 3456384"/>
              <a:gd name="connsiteY3" fmla="*/ 914400 h 914400"/>
              <a:gd name="connsiteX4" fmla="*/ 0 w 3456384"/>
              <a:gd name="connsiteY4" fmla="*/ 0 h 914400"/>
              <a:gd name="connsiteX0" fmla="*/ 0 w 3456384"/>
              <a:gd name="connsiteY0" fmla="*/ 9056 h 923456"/>
              <a:gd name="connsiteX1" fmla="*/ 2998767 w 3456384"/>
              <a:gd name="connsiteY1" fmla="*/ 0 h 923456"/>
              <a:gd name="connsiteX2" fmla="*/ 3456384 w 3456384"/>
              <a:gd name="connsiteY2" fmla="*/ 9056 h 923456"/>
              <a:gd name="connsiteX3" fmla="*/ 3456384 w 3456384"/>
              <a:gd name="connsiteY3" fmla="*/ 923456 h 923456"/>
              <a:gd name="connsiteX4" fmla="*/ 0 w 3456384"/>
              <a:gd name="connsiteY4" fmla="*/ 923456 h 923456"/>
              <a:gd name="connsiteX5" fmla="*/ 0 w 3456384"/>
              <a:gd name="connsiteY5" fmla="*/ 9056 h 923456"/>
              <a:gd name="connsiteX0" fmla="*/ 0 w 3456384"/>
              <a:gd name="connsiteY0" fmla="*/ 9056 h 923456"/>
              <a:gd name="connsiteX1" fmla="*/ 2998767 w 3456384"/>
              <a:gd name="connsiteY1" fmla="*/ 0 h 923456"/>
              <a:gd name="connsiteX2" fmla="*/ 3456384 w 3456384"/>
              <a:gd name="connsiteY2" fmla="*/ 9056 h 923456"/>
              <a:gd name="connsiteX3" fmla="*/ 3442520 w 3456384"/>
              <a:gd name="connsiteY3" fmla="*/ 349624 h 923456"/>
              <a:gd name="connsiteX4" fmla="*/ 3456384 w 3456384"/>
              <a:gd name="connsiteY4" fmla="*/ 923456 h 923456"/>
              <a:gd name="connsiteX5" fmla="*/ 0 w 3456384"/>
              <a:gd name="connsiteY5" fmla="*/ 923456 h 923456"/>
              <a:gd name="connsiteX6" fmla="*/ 0 w 3456384"/>
              <a:gd name="connsiteY6" fmla="*/ 9056 h 923456"/>
              <a:gd name="connsiteX0" fmla="*/ 0 w 3456384"/>
              <a:gd name="connsiteY0" fmla="*/ 9056 h 923456"/>
              <a:gd name="connsiteX1" fmla="*/ 2998767 w 3456384"/>
              <a:gd name="connsiteY1" fmla="*/ 0 h 923456"/>
              <a:gd name="connsiteX2" fmla="*/ 3442520 w 3456384"/>
              <a:gd name="connsiteY2" fmla="*/ 349624 h 923456"/>
              <a:gd name="connsiteX3" fmla="*/ 3456384 w 3456384"/>
              <a:gd name="connsiteY3" fmla="*/ 923456 h 923456"/>
              <a:gd name="connsiteX4" fmla="*/ 0 w 3456384"/>
              <a:gd name="connsiteY4" fmla="*/ 923456 h 923456"/>
              <a:gd name="connsiteX5" fmla="*/ 0 w 3456384"/>
              <a:gd name="connsiteY5" fmla="*/ 9056 h 923456"/>
              <a:gd name="connsiteX0" fmla="*/ 0 w 3456384"/>
              <a:gd name="connsiteY0" fmla="*/ 86116 h 1000516"/>
              <a:gd name="connsiteX1" fmla="*/ 2998767 w 3456384"/>
              <a:gd name="connsiteY1" fmla="*/ 77060 h 1000516"/>
              <a:gd name="connsiteX2" fmla="*/ 3442520 w 3456384"/>
              <a:gd name="connsiteY2" fmla="*/ 426684 h 1000516"/>
              <a:gd name="connsiteX3" fmla="*/ 3456384 w 3456384"/>
              <a:gd name="connsiteY3" fmla="*/ 1000516 h 1000516"/>
              <a:gd name="connsiteX4" fmla="*/ 0 w 3456384"/>
              <a:gd name="connsiteY4" fmla="*/ 1000516 h 1000516"/>
              <a:gd name="connsiteX5" fmla="*/ 0 w 3456384"/>
              <a:gd name="connsiteY5" fmla="*/ 86116 h 1000516"/>
              <a:gd name="connsiteX0" fmla="*/ 0 w 3456384"/>
              <a:gd name="connsiteY0" fmla="*/ 68426 h 982826"/>
              <a:gd name="connsiteX1" fmla="*/ 2998767 w 3456384"/>
              <a:gd name="connsiteY1" fmla="*/ 59370 h 982826"/>
              <a:gd name="connsiteX2" fmla="*/ 3442520 w 3456384"/>
              <a:gd name="connsiteY2" fmla="*/ 408994 h 982826"/>
              <a:gd name="connsiteX3" fmla="*/ 3456384 w 3456384"/>
              <a:gd name="connsiteY3" fmla="*/ 982826 h 982826"/>
              <a:gd name="connsiteX4" fmla="*/ 0 w 3456384"/>
              <a:gd name="connsiteY4" fmla="*/ 982826 h 982826"/>
              <a:gd name="connsiteX5" fmla="*/ 0 w 3456384"/>
              <a:gd name="connsiteY5" fmla="*/ 68426 h 982826"/>
              <a:gd name="connsiteX0" fmla="*/ 0 w 3456384"/>
              <a:gd name="connsiteY0" fmla="*/ 9073 h 923473"/>
              <a:gd name="connsiteX1" fmla="*/ 2998767 w 3456384"/>
              <a:gd name="connsiteY1" fmla="*/ 17 h 923473"/>
              <a:gd name="connsiteX2" fmla="*/ 3442520 w 3456384"/>
              <a:gd name="connsiteY2" fmla="*/ 349641 h 923473"/>
              <a:gd name="connsiteX3" fmla="*/ 3456384 w 3456384"/>
              <a:gd name="connsiteY3" fmla="*/ 923473 h 923473"/>
              <a:gd name="connsiteX4" fmla="*/ 0 w 3456384"/>
              <a:gd name="connsiteY4" fmla="*/ 923473 h 923473"/>
              <a:gd name="connsiteX5" fmla="*/ 0 w 3456384"/>
              <a:gd name="connsiteY5" fmla="*/ 9073 h 923473"/>
              <a:gd name="connsiteX0" fmla="*/ 0 w 3456384"/>
              <a:gd name="connsiteY0" fmla="*/ 9073 h 923473"/>
              <a:gd name="connsiteX1" fmla="*/ 2998767 w 3456384"/>
              <a:gd name="connsiteY1" fmla="*/ 17 h 923473"/>
              <a:gd name="connsiteX2" fmla="*/ 3442520 w 3456384"/>
              <a:gd name="connsiteY2" fmla="*/ 349641 h 923473"/>
              <a:gd name="connsiteX3" fmla="*/ 3456384 w 3456384"/>
              <a:gd name="connsiteY3" fmla="*/ 923473 h 923473"/>
              <a:gd name="connsiteX4" fmla="*/ 0 w 3456384"/>
              <a:gd name="connsiteY4" fmla="*/ 923473 h 923473"/>
              <a:gd name="connsiteX5" fmla="*/ 0 w 3456384"/>
              <a:gd name="connsiteY5" fmla="*/ 9073 h 923473"/>
              <a:gd name="connsiteX0" fmla="*/ 0 w 3456384"/>
              <a:gd name="connsiteY0" fmla="*/ 9240 h 923640"/>
              <a:gd name="connsiteX1" fmla="*/ 2998767 w 3456384"/>
              <a:gd name="connsiteY1" fmla="*/ 184 h 923640"/>
              <a:gd name="connsiteX2" fmla="*/ 3442520 w 3456384"/>
              <a:gd name="connsiteY2" fmla="*/ 349808 h 923640"/>
              <a:gd name="connsiteX3" fmla="*/ 3456384 w 3456384"/>
              <a:gd name="connsiteY3" fmla="*/ 923640 h 923640"/>
              <a:gd name="connsiteX4" fmla="*/ 0 w 3456384"/>
              <a:gd name="connsiteY4" fmla="*/ 923640 h 923640"/>
              <a:gd name="connsiteX5" fmla="*/ 0 w 3456384"/>
              <a:gd name="connsiteY5" fmla="*/ 9240 h 923640"/>
              <a:gd name="connsiteX0" fmla="*/ 0 w 3456384"/>
              <a:gd name="connsiteY0" fmla="*/ 9061 h 923461"/>
              <a:gd name="connsiteX1" fmla="*/ 2998767 w 3456384"/>
              <a:gd name="connsiteY1" fmla="*/ 5 h 923461"/>
              <a:gd name="connsiteX2" fmla="*/ 3442520 w 3456384"/>
              <a:gd name="connsiteY2" fmla="*/ 349629 h 923461"/>
              <a:gd name="connsiteX3" fmla="*/ 3456384 w 3456384"/>
              <a:gd name="connsiteY3" fmla="*/ 923461 h 923461"/>
              <a:gd name="connsiteX4" fmla="*/ 0 w 3456384"/>
              <a:gd name="connsiteY4" fmla="*/ 923461 h 923461"/>
              <a:gd name="connsiteX5" fmla="*/ 0 w 3456384"/>
              <a:gd name="connsiteY5" fmla="*/ 9061 h 923461"/>
              <a:gd name="connsiteX0" fmla="*/ 0 w 3688035"/>
              <a:gd name="connsiteY0" fmla="*/ 75792 h 990192"/>
              <a:gd name="connsiteX1" fmla="*/ 2998767 w 3688035"/>
              <a:gd name="connsiteY1" fmla="*/ 66736 h 990192"/>
              <a:gd name="connsiteX2" fmla="*/ 3456384 w 3688035"/>
              <a:gd name="connsiteY2" fmla="*/ 990192 h 990192"/>
              <a:gd name="connsiteX3" fmla="*/ 0 w 3688035"/>
              <a:gd name="connsiteY3" fmla="*/ 990192 h 990192"/>
              <a:gd name="connsiteX4" fmla="*/ 0 w 3688035"/>
              <a:gd name="connsiteY4" fmla="*/ 75792 h 990192"/>
              <a:gd name="connsiteX0" fmla="*/ 0 w 3688035"/>
              <a:gd name="connsiteY0" fmla="*/ 75792 h 990192"/>
              <a:gd name="connsiteX1" fmla="*/ 2998767 w 3688035"/>
              <a:gd name="connsiteY1" fmla="*/ 66736 h 990192"/>
              <a:gd name="connsiteX2" fmla="*/ 3456384 w 3688035"/>
              <a:gd name="connsiteY2" fmla="*/ 990192 h 990192"/>
              <a:gd name="connsiteX3" fmla="*/ 0 w 3688035"/>
              <a:gd name="connsiteY3" fmla="*/ 990192 h 990192"/>
              <a:gd name="connsiteX4" fmla="*/ 0 w 3688035"/>
              <a:gd name="connsiteY4" fmla="*/ 75792 h 990192"/>
              <a:gd name="connsiteX0" fmla="*/ 0 w 4615790"/>
              <a:gd name="connsiteY0" fmla="*/ 10415 h 924815"/>
              <a:gd name="connsiteX1" fmla="*/ 2998767 w 4615790"/>
              <a:gd name="connsiteY1" fmla="*/ 1359 h 924815"/>
              <a:gd name="connsiteX2" fmla="*/ 3456384 w 4615790"/>
              <a:gd name="connsiteY2" fmla="*/ 924815 h 924815"/>
              <a:gd name="connsiteX3" fmla="*/ 0 w 4615790"/>
              <a:gd name="connsiteY3" fmla="*/ 924815 h 924815"/>
              <a:gd name="connsiteX4" fmla="*/ 0 w 4615790"/>
              <a:gd name="connsiteY4" fmla="*/ 10415 h 924815"/>
              <a:gd name="connsiteX0" fmla="*/ 0 w 4388774"/>
              <a:gd name="connsiteY0" fmla="*/ 10415 h 924815"/>
              <a:gd name="connsiteX1" fmla="*/ 2998767 w 4388774"/>
              <a:gd name="connsiteY1" fmla="*/ 1359 h 924815"/>
              <a:gd name="connsiteX2" fmla="*/ 3456384 w 4388774"/>
              <a:gd name="connsiteY2" fmla="*/ 924815 h 924815"/>
              <a:gd name="connsiteX3" fmla="*/ 0 w 4388774"/>
              <a:gd name="connsiteY3" fmla="*/ 924815 h 924815"/>
              <a:gd name="connsiteX4" fmla="*/ 0 w 4388774"/>
              <a:gd name="connsiteY4" fmla="*/ 10415 h 924815"/>
              <a:gd name="connsiteX0" fmla="*/ 0 w 4388774"/>
              <a:gd name="connsiteY0" fmla="*/ 9056 h 923456"/>
              <a:gd name="connsiteX1" fmla="*/ 2998767 w 4388774"/>
              <a:gd name="connsiteY1" fmla="*/ 0 h 923456"/>
              <a:gd name="connsiteX2" fmla="*/ 3456384 w 4388774"/>
              <a:gd name="connsiteY2" fmla="*/ 923456 h 923456"/>
              <a:gd name="connsiteX3" fmla="*/ 0 w 4388774"/>
              <a:gd name="connsiteY3" fmla="*/ 923456 h 923456"/>
              <a:gd name="connsiteX4" fmla="*/ 0 w 4388774"/>
              <a:gd name="connsiteY4" fmla="*/ 9056 h 923456"/>
              <a:gd name="connsiteX0" fmla="*/ 0 w 3456384"/>
              <a:gd name="connsiteY0" fmla="*/ 9056 h 923456"/>
              <a:gd name="connsiteX1" fmla="*/ 2998767 w 3456384"/>
              <a:gd name="connsiteY1" fmla="*/ 0 h 923456"/>
              <a:gd name="connsiteX2" fmla="*/ 3456384 w 3456384"/>
              <a:gd name="connsiteY2" fmla="*/ 923456 h 923456"/>
              <a:gd name="connsiteX3" fmla="*/ 0 w 3456384"/>
              <a:gd name="connsiteY3" fmla="*/ 923456 h 923456"/>
              <a:gd name="connsiteX4" fmla="*/ 0 w 3456384"/>
              <a:gd name="connsiteY4" fmla="*/ 9056 h 923456"/>
              <a:gd name="connsiteX0" fmla="*/ 0 w 3456384"/>
              <a:gd name="connsiteY0" fmla="*/ 9056 h 923456"/>
              <a:gd name="connsiteX1" fmla="*/ 2998767 w 3456384"/>
              <a:gd name="connsiteY1" fmla="*/ 0 h 923456"/>
              <a:gd name="connsiteX2" fmla="*/ 3456384 w 3456384"/>
              <a:gd name="connsiteY2" fmla="*/ 923456 h 923456"/>
              <a:gd name="connsiteX3" fmla="*/ 0 w 3456384"/>
              <a:gd name="connsiteY3" fmla="*/ 923456 h 923456"/>
              <a:gd name="connsiteX4" fmla="*/ 0 w 3456384"/>
              <a:gd name="connsiteY4" fmla="*/ 9056 h 923456"/>
              <a:gd name="connsiteX0" fmla="*/ 0 w 3456384"/>
              <a:gd name="connsiteY0" fmla="*/ 9056 h 923456"/>
              <a:gd name="connsiteX1" fmla="*/ 2622249 w 3456384"/>
              <a:gd name="connsiteY1" fmla="*/ 0 h 923456"/>
              <a:gd name="connsiteX2" fmla="*/ 3456384 w 3456384"/>
              <a:gd name="connsiteY2" fmla="*/ 923456 h 923456"/>
              <a:gd name="connsiteX3" fmla="*/ 0 w 3456384"/>
              <a:gd name="connsiteY3" fmla="*/ 923456 h 923456"/>
              <a:gd name="connsiteX4" fmla="*/ 0 w 3456384"/>
              <a:gd name="connsiteY4" fmla="*/ 9056 h 923456"/>
              <a:gd name="connsiteX0" fmla="*/ 0 w 3456384"/>
              <a:gd name="connsiteY0" fmla="*/ 9056 h 923456"/>
              <a:gd name="connsiteX1" fmla="*/ 2622249 w 3456384"/>
              <a:gd name="connsiteY1" fmla="*/ 0 h 923456"/>
              <a:gd name="connsiteX2" fmla="*/ 3456384 w 3456384"/>
              <a:gd name="connsiteY2" fmla="*/ 923456 h 923456"/>
              <a:gd name="connsiteX3" fmla="*/ 0 w 3456384"/>
              <a:gd name="connsiteY3" fmla="*/ 923456 h 923456"/>
              <a:gd name="connsiteX4" fmla="*/ 0 w 3456384"/>
              <a:gd name="connsiteY4" fmla="*/ 9056 h 923456"/>
              <a:gd name="connsiteX0" fmla="*/ 0 w 3456384"/>
              <a:gd name="connsiteY0" fmla="*/ 9056 h 923456"/>
              <a:gd name="connsiteX1" fmla="*/ 2622249 w 3456384"/>
              <a:gd name="connsiteY1" fmla="*/ 0 h 923456"/>
              <a:gd name="connsiteX2" fmla="*/ 3456384 w 3456384"/>
              <a:gd name="connsiteY2" fmla="*/ 923456 h 923456"/>
              <a:gd name="connsiteX3" fmla="*/ 0 w 3456384"/>
              <a:gd name="connsiteY3" fmla="*/ 923456 h 923456"/>
              <a:gd name="connsiteX4" fmla="*/ 0 w 3456384"/>
              <a:gd name="connsiteY4" fmla="*/ 9056 h 923456"/>
              <a:gd name="connsiteX0" fmla="*/ 0 w 3456384"/>
              <a:gd name="connsiteY0" fmla="*/ 9056 h 923456"/>
              <a:gd name="connsiteX1" fmla="*/ 2622249 w 3456384"/>
              <a:gd name="connsiteY1" fmla="*/ 0 h 923456"/>
              <a:gd name="connsiteX2" fmla="*/ 3456384 w 3456384"/>
              <a:gd name="connsiteY2" fmla="*/ 923456 h 923456"/>
              <a:gd name="connsiteX3" fmla="*/ 0 w 3456384"/>
              <a:gd name="connsiteY3" fmla="*/ 923456 h 923456"/>
              <a:gd name="connsiteX4" fmla="*/ 0 w 3456384"/>
              <a:gd name="connsiteY4" fmla="*/ 9056 h 923456"/>
              <a:gd name="connsiteX0" fmla="*/ 0 w 3846348"/>
              <a:gd name="connsiteY0" fmla="*/ 9056 h 923456"/>
              <a:gd name="connsiteX1" fmla="*/ 2622249 w 3846348"/>
              <a:gd name="connsiteY1" fmla="*/ 0 h 923456"/>
              <a:gd name="connsiteX2" fmla="*/ 3846348 w 3846348"/>
              <a:gd name="connsiteY2" fmla="*/ 923456 h 923456"/>
              <a:gd name="connsiteX3" fmla="*/ 0 w 3846348"/>
              <a:gd name="connsiteY3" fmla="*/ 923456 h 923456"/>
              <a:gd name="connsiteX4" fmla="*/ 0 w 3846348"/>
              <a:gd name="connsiteY4" fmla="*/ 9056 h 923456"/>
              <a:gd name="connsiteX0" fmla="*/ 0 w 3846348"/>
              <a:gd name="connsiteY0" fmla="*/ 555 h 914955"/>
              <a:gd name="connsiteX1" fmla="*/ 2958425 w 3846348"/>
              <a:gd name="connsiteY1" fmla="*/ 4946 h 914955"/>
              <a:gd name="connsiteX2" fmla="*/ 3846348 w 3846348"/>
              <a:gd name="connsiteY2" fmla="*/ 914955 h 914955"/>
              <a:gd name="connsiteX3" fmla="*/ 0 w 3846348"/>
              <a:gd name="connsiteY3" fmla="*/ 914955 h 914955"/>
              <a:gd name="connsiteX4" fmla="*/ 0 w 3846348"/>
              <a:gd name="connsiteY4" fmla="*/ 555 h 914955"/>
              <a:gd name="connsiteX0" fmla="*/ 0 w 3846348"/>
              <a:gd name="connsiteY0" fmla="*/ 0 h 914400"/>
              <a:gd name="connsiteX1" fmla="*/ 3321495 w 3846348"/>
              <a:gd name="connsiteY1" fmla="*/ 4391 h 914400"/>
              <a:gd name="connsiteX2" fmla="*/ 3846348 w 3846348"/>
              <a:gd name="connsiteY2" fmla="*/ 914400 h 914400"/>
              <a:gd name="connsiteX3" fmla="*/ 0 w 3846348"/>
              <a:gd name="connsiteY3" fmla="*/ 914400 h 914400"/>
              <a:gd name="connsiteX4" fmla="*/ 0 w 3846348"/>
              <a:gd name="connsiteY4" fmla="*/ 0 h 914400"/>
              <a:gd name="connsiteX0" fmla="*/ 0 w 3846348"/>
              <a:gd name="connsiteY0" fmla="*/ 0 h 914400"/>
              <a:gd name="connsiteX1" fmla="*/ 3321495 w 3846348"/>
              <a:gd name="connsiteY1" fmla="*/ 4391 h 914400"/>
              <a:gd name="connsiteX2" fmla="*/ 3846348 w 3846348"/>
              <a:gd name="connsiteY2" fmla="*/ 914400 h 914400"/>
              <a:gd name="connsiteX3" fmla="*/ 0 w 3846348"/>
              <a:gd name="connsiteY3" fmla="*/ 914400 h 914400"/>
              <a:gd name="connsiteX4" fmla="*/ 0 w 3846348"/>
              <a:gd name="connsiteY4" fmla="*/ 0 h 914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46348" h="914400">
                <a:moveTo>
                  <a:pt x="0" y="0"/>
                </a:moveTo>
                <a:lnTo>
                  <a:pt x="3321495" y="4391"/>
                </a:lnTo>
                <a:cubicBezTo>
                  <a:pt x="3695853" y="177917"/>
                  <a:pt x="3754472" y="747043"/>
                  <a:pt x="3846348" y="914400"/>
                </a:cubicBezTo>
                <a:lnTo>
                  <a:pt x="0" y="914400"/>
                </a:lnTo>
                <a:lnTo>
                  <a:pt x="0" y="0"/>
                </a:lnTo>
                <a:close/>
              </a:path>
            </a:pathLst>
          </a:cu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sp>
        <p:nvSpPr>
          <p:cNvPr id="3" name="矩形 7">
            <a:extLst>
              <a:ext uri="{FF2B5EF4-FFF2-40B4-BE49-F238E27FC236}">
                <a16:creationId xmlns:a16="http://schemas.microsoft.com/office/drawing/2014/main" id="{29300B9B-1275-4A7E-ACF6-E70EEEE2D016}"/>
              </a:ext>
            </a:extLst>
          </p:cNvPr>
          <p:cNvSpPr/>
          <p:nvPr userDrawn="1"/>
        </p:nvSpPr>
        <p:spPr>
          <a:xfrm flipH="1" flipV="1">
            <a:off x="8005233" y="82092"/>
            <a:ext cx="4079287" cy="542406"/>
          </a:xfrm>
          <a:custGeom>
            <a:avLst/>
            <a:gdLst>
              <a:gd name="connsiteX0" fmla="*/ 0 w 3456384"/>
              <a:gd name="connsiteY0" fmla="*/ 0 h 914400"/>
              <a:gd name="connsiteX1" fmla="*/ 3456384 w 3456384"/>
              <a:gd name="connsiteY1" fmla="*/ 0 h 914400"/>
              <a:gd name="connsiteX2" fmla="*/ 3456384 w 3456384"/>
              <a:gd name="connsiteY2" fmla="*/ 914400 h 914400"/>
              <a:gd name="connsiteX3" fmla="*/ 0 w 3456384"/>
              <a:gd name="connsiteY3" fmla="*/ 914400 h 914400"/>
              <a:gd name="connsiteX4" fmla="*/ 0 w 3456384"/>
              <a:gd name="connsiteY4" fmla="*/ 0 h 914400"/>
              <a:gd name="connsiteX0" fmla="*/ 0 w 3456384"/>
              <a:gd name="connsiteY0" fmla="*/ 9056 h 923456"/>
              <a:gd name="connsiteX1" fmla="*/ 2998767 w 3456384"/>
              <a:gd name="connsiteY1" fmla="*/ 0 h 923456"/>
              <a:gd name="connsiteX2" fmla="*/ 3456384 w 3456384"/>
              <a:gd name="connsiteY2" fmla="*/ 9056 h 923456"/>
              <a:gd name="connsiteX3" fmla="*/ 3456384 w 3456384"/>
              <a:gd name="connsiteY3" fmla="*/ 923456 h 923456"/>
              <a:gd name="connsiteX4" fmla="*/ 0 w 3456384"/>
              <a:gd name="connsiteY4" fmla="*/ 923456 h 923456"/>
              <a:gd name="connsiteX5" fmla="*/ 0 w 3456384"/>
              <a:gd name="connsiteY5" fmla="*/ 9056 h 923456"/>
              <a:gd name="connsiteX0" fmla="*/ 0 w 3456384"/>
              <a:gd name="connsiteY0" fmla="*/ 9056 h 923456"/>
              <a:gd name="connsiteX1" fmla="*/ 2998767 w 3456384"/>
              <a:gd name="connsiteY1" fmla="*/ 0 h 923456"/>
              <a:gd name="connsiteX2" fmla="*/ 3456384 w 3456384"/>
              <a:gd name="connsiteY2" fmla="*/ 9056 h 923456"/>
              <a:gd name="connsiteX3" fmla="*/ 3442520 w 3456384"/>
              <a:gd name="connsiteY3" fmla="*/ 349624 h 923456"/>
              <a:gd name="connsiteX4" fmla="*/ 3456384 w 3456384"/>
              <a:gd name="connsiteY4" fmla="*/ 923456 h 923456"/>
              <a:gd name="connsiteX5" fmla="*/ 0 w 3456384"/>
              <a:gd name="connsiteY5" fmla="*/ 923456 h 923456"/>
              <a:gd name="connsiteX6" fmla="*/ 0 w 3456384"/>
              <a:gd name="connsiteY6" fmla="*/ 9056 h 923456"/>
              <a:gd name="connsiteX0" fmla="*/ 0 w 3456384"/>
              <a:gd name="connsiteY0" fmla="*/ 9056 h 923456"/>
              <a:gd name="connsiteX1" fmla="*/ 2998767 w 3456384"/>
              <a:gd name="connsiteY1" fmla="*/ 0 h 923456"/>
              <a:gd name="connsiteX2" fmla="*/ 3442520 w 3456384"/>
              <a:gd name="connsiteY2" fmla="*/ 349624 h 923456"/>
              <a:gd name="connsiteX3" fmla="*/ 3456384 w 3456384"/>
              <a:gd name="connsiteY3" fmla="*/ 923456 h 923456"/>
              <a:gd name="connsiteX4" fmla="*/ 0 w 3456384"/>
              <a:gd name="connsiteY4" fmla="*/ 923456 h 923456"/>
              <a:gd name="connsiteX5" fmla="*/ 0 w 3456384"/>
              <a:gd name="connsiteY5" fmla="*/ 9056 h 923456"/>
              <a:gd name="connsiteX0" fmla="*/ 0 w 3456384"/>
              <a:gd name="connsiteY0" fmla="*/ 86116 h 1000516"/>
              <a:gd name="connsiteX1" fmla="*/ 2998767 w 3456384"/>
              <a:gd name="connsiteY1" fmla="*/ 77060 h 1000516"/>
              <a:gd name="connsiteX2" fmla="*/ 3442520 w 3456384"/>
              <a:gd name="connsiteY2" fmla="*/ 426684 h 1000516"/>
              <a:gd name="connsiteX3" fmla="*/ 3456384 w 3456384"/>
              <a:gd name="connsiteY3" fmla="*/ 1000516 h 1000516"/>
              <a:gd name="connsiteX4" fmla="*/ 0 w 3456384"/>
              <a:gd name="connsiteY4" fmla="*/ 1000516 h 1000516"/>
              <a:gd name="connsiteX5" fmla="*/ 0 w 3456384"/>
              <a:gd name="connsiteY5" fmla="*/ 86116 h 1000516"/>
              <a:gd name="connsiteX0" fmla="*/ 0 w 3456384"/>
              <a:gd name="connsiteY0" fmla="*/ 68426 h 982826"/>
              <a:gd name="connsiteX1" fmla="*/ 2998767 w 3456384"/>
              <a:gd name="connsiteY1" fmla="*/ 59370 h 982826"/>
              <a:gd name="connsiteX2" fmla="*/ 3442520 w 3456384"/>
              <a:gd name="connsiteY2" fmla="*/ 408994 h 982826"/>
              <a:gd name="connsiteX3" fmla="*/ 3456384 w 3456384"/>
              <a:gd name="connsiteY3" fmla="*/ 982826 h 982826"/>
              <a:gd name="connsiteX4" fmla="*/ 0 w 3456384"/>
              <a:gd name="connsiteY4" fmla="*/ 982826 h 982826"/>
              <a:gd name="connsiteX5" fmla="*/ 0 w 3456384"/>
              <a:gd name="connsiteY5" fmla="*/ 68426 h 982826"/>
              <a:gd name="connsiteX0" fmla="*/ 0 w 3456384"/>
              <a:gd name="connsiteY0" fmla="*/ 9073 h 923473"/>
              <a:gd name="connsiteX1" fmla="*/ 2998767 w 3456384"/>
              <a:gd name="connsiteY1" fmla="*/ 17 h 923473"/>
              <a:gd name="connsiteX2" fmla="*/ 3442520 w 3456384"/>
              <a:gd name="connsiteY2" fmla="*/ 349641 h 923473"/>
              <a:gd name="connsiteX3" fmla="*/ 3456384 w 3456384"/>
              <a:gd name="connsiteY3" fmla="*/ 923473 h 923473"/>
              <a:gd name="connsiteX4" fmla="*/ 0 w 3456384"/>
              <a:gd name="connsiteY4" fmla="*/ 923473 h 923473"/>
              <a:gd name="connsiteX5" fmla="*/ 0 w 3456384"/>
              <a:gd name="connsiteY5" fmla="*/ 9073 h 923473"/>
              <a:gd name="connsiteX0" fmla="*/ 0 w 3456384"/>
              <a:gd name="connsiteY0" fmla="*/ 9073 h 923473"/>
              <a:gd name="connsiteX1" fmla="*/ 2998767 w 3456384"/>
              <a:gd name="connsiteY1" fmla="*/ 17 h 923473"/>
              <a:gd name="connsiteX2" fmla="*/ 3442520 w 3456384"/>
              <a:gd name="connsiteY2" fmla="*/ 349641 h 923473"/>
              <a:gd name="connsiteX3" fmla="*/ 3456384 w 3456384"/>
              <a:gd name="connsiteY3" fmla="*/ 923473 h 923473"/>
              <a:gd name="connsiteX4" fmla="*/ 0 w 3456384"/>
              <a:gd name="connsiteY4" fmla="*/ 923473 h 923473"/>
              <a:gd name="connsiteX5" fmla="*/ 0 w 3456384"/>
              <a:gd name="connsiteY5" fmla="*/ 9073 h 923473"/>
              <a:gd name="connsiteX0" fmla="*/ 0 w 3456384"/>
              <a:gd name="connsiteY0" fmla="*/ 9240 h 923640"/>
              <a:gd name="connsiteX1" fmla="*/ 2998767 w 3456384"/>
              <a:gd name="connsiteY1" fmla="*/ 184 h 923640"/>
              <a:gd name="connsiteX2" fmla="*/ 3442520 w 3456384"/>
              <a:gd name="connsiteY2" fmla="*/ 349808 h 923640"/>
              <a:gd name="connsiteX3" fmla="*/ 3456384 w 3456384"/>
              <a:gd name="connsiteY3" fmla="*/ 923640 h 923640"/>
              <a:gd name="connsiteX4" fmla="*/ 0 w 3456384"/>
              <a:gd name="connsiteY4" fmla="*/ 923640 h 923640"/>
              <a:gd name="connsiteX5" fmla="*/ 0 w 3456384"/>
              <a:gd name="connsiteY5" fmla="*/ 9240 h 923640"/>
              <a:gd name="connsiteX0" fmla="*/ 0 w 3456384"/>
              <a:gd name="connsiteY0" fmla="*/ 9061 h 923461"/>
              <a:gd name="connsiteX1" fmla="*/ 2998767 w 3456384"/>
              <a:gd name="connsiteY1" fmla="*/ 5 h 923461"/>
              <a:gd name="connsiteX2" fmla="*/ 3442520 w 3456384"/>
              <a:gd name="connsiteY2" fmla="*/ 349629 h 923461"/>
              <a:gd name="connsiteX3" fmla="*/ 3456384 w 3456384"/>
              <a:gd name="connsiteY3" fmla="*/ 923461 h 923461"/>
              <a:gd name="connsiteX4" fmla="*/ 0 w 3456384"/>
              <a:gd name="connsiteY4" fmla="*/ 923461 h 923461"/>
              <a:gd name="connsiteX5" fmla="*/ 0 w 3456384"/>
              <a:gd name="connsiteY5" fmla="*/ 9061 h 923461"/>
              <a:gd name="connsiteX0" fmla="*/ 0 w 3688035"/>
              <a:gd name="connsiteY0" fmla="*/ 75792 h 990192"/>
              <a:gd name="connsiteX1" fmla="*/ 2998767 w 3688035"/>
              <a:gd name="connsiteY1" fmla="*/ 66736 h 990192"/>
              <a:gd name="connsiteX2" fmla="*/ 3456384 w 3688035"/>
              <a:gd name="connsiteY2" fmla="*/ 990192 h 990192"/>
              <a:gd name="connsiteX3" fmla="*/ 0 w 3688035"/>
              <a:gd name="connsiteY3" fmla="*/ 990192 h 990192"/>
              <a:gd name="connsiteX4" fmla="*/ 0 w 3688035"/>
              <a:gd name="connsiteY4" fmla="*/ 75792 h 990192"/>
              <a:gd name="connsiteX0" fmla="*/ 0 w 3688035"/>
              <a:gd name="connsiteY0" fmla="*/ 75792 h 990192"/>
              <a:gd name="connsiteX1" fmla="*/ 2998767 w 3688035"/>
              <a:gd name="connsiteY1" fmla="*/ 66736 h 990192"/>
              <a:gd name="connsiteX2" fmla="*/ 3456384 w 3688035"/>
              <a:gd name="connsiteY2" fmla="*/ 990192 h 990192"/>
              <a:gd name="connsiteX3" fmla="*/ 0 w 3688035"/>
              <a:gd name="connsiteY3" fmla="*/ 990192 h 990192"/>
              <a:gd name="connsiteX4" fmla="*/ 0 w 3688035"/>
              <a:gd name="connsiteY4" fmla="*/ 75792 h 990192"/>
              <a:gd name="connsiteX0" fmla="*/ 0 w 4615790"/>
              <a:gd name="connsiteY0" fmla="*/ 10415 h 924815"/>
              <a:gd name="connsiteX1" fmla="*/ 2998767 w 4615790"/>
              <a:gd name="connsiteY1" fmla="*/ 1359 h 924815"/>
              <a:gd name="connsiteX2" fmla="*/ 3456384 w 4615790"/>
              <a:gd name="connsiteY2" fmla="*/ 924815 h 924815"/>
              <a:gd name="connsiteX3" fmla="*/ 0 w 4615790"/>
              <a:gd name="connsiteY3" fmla="*/ 924815 h 924815"/>
              <a:gd name="connsiteX4" fmla="*/ 0 w 4615790"/>
              <a:gd name="connsiteY4" fmla="*/ 10415 h 924815"/>
              <a:gd name="connsiteX0" fmla="*/ 0 w 4388774"/>
              <a:gd name="connsiteY0" fmla="*/ 10415 h 924815"/>
              <a:gd name="connsiteX1" fmla="*/ 2998767 w 4388774"/>
              <a:gd name="connsiteY1" fmla="*/ 1359 h 924815"/>
              <a:gd name="connsiteX2" fmla="*/ 3456384 w 4388774"/>
              <a:gd name="connsiteY2" fmla="*/ 924815 h 924815"/>
              <a:gd name="connsiteX3" fmla="*/ 0 w 4388774"/>
              <a:gd name="connsiteY3" fmla="*/ 924815 h 924815"/>
              <a:gd name="connsiteX4" fmla="*/ 0 w 4388774"/>
              <a:gd name="connsiteY4" fmla="*/ 10415 h 924815"/>
              <a:gd name="connsiteX0" fmla="*/ 0 w 4388774"/>
              <a:gd name="connsiteY0" fmla="*/ 9056 h 923456"/>
              <a:gd name="connsiteX1" fmla="*/ 2998767 w 4388774"/>
              <a:gd name="connsiteY1" fmla="*/ 0 h 923456"/>
              <a:gd name="connsiteX2" fmla="*/ 3456384 w 4388774"/>
              <a:gd name="connsiteY2" fmla="*/ 923456 h 923456"/>
              <a:gd name="connsiteX3" fmla="*/ 0 w 4388774"/>
              <a:gd name="connsiteY3" fmla="*/ 923456 h 923456"/>
              <a:gd name="connsiteX4" fmla="*/ 0 w 4388774"/>
              <a:gd name="connsiteY4" fmla="*/ 9056 h 923456"/>
              <a:gd name="connsiteX0" fmla="*/ 0 w 3456384"/>
              <a:gd name="connsiteY0" fmla="*/ 9056 h 923456"/>
              <a:gd name="connsiteX1" fmla="*/ 2998767 w 3456384"/>
              <a:gd name="connsiteY1" fmla="*/ 0 h 923456"/>
              <a:gd name="connsiteX2" fmla="*/ 3456384 w 3456384"/>
              <a:gd name="connsiteY2" fmla="*/ 923456 h 923456"/>
              <a:gd name="connsiteX3" fmla="*/ 0 w 3456384"/>
              <a:gd name="connsiteY3" fmla="*/ 923456 h 923456"/>
              <a:gd name="connsiteX4" fmla="*/ 0 w 3456384"/>
              <a:gd name="connsiteY4" fmla="*/ 9056 h 923456"/>
              <a:gd name="connsiteX0" fmla="*/ 0 w 3456384"/>
              <a:gd name="connsiteY0" fmla="*/ 9056 h 923456"/>
              <a:gd name="connsiteX1" fmla="*/ 2998767 w 3456384"/>
              <a:gd name="connsiteY1" fmla="*/ 0 h 923456"/>
              <a:gd name="connsiteX2" fmla="*/ 3456384 w 3456384"/>
              <a:gd name="connsiteY2" fmla="*/ 923456 h 923456"/>
              <a:gd name="connsiteX3" fmla="*/ 0 w 3456384"/>
              <a:gd name="connsiteY3" fmla="*/ 923456 h 923456"/>
              <a:gd name="connsiteX4" fmla="*/ 0 w 3456384"/>
              <a:gd name="connsiteY4" fmla="*/ 9056 h 923456"/>
              <a:gd name="connsiteX0" fmla="*/ 0 w 3456384"/>
              <a:gd name="connsiteY0" fmla="*/ 9056 h 923456"/>
              <a:gd name="connsiteX1" fmla="*/ 2622249 w 3456384"/>
              <a:gd name="connsiteY1" fmla="*/ 0 h 923456"/>
              <a:gd name="connsiteX2" fmla="*/ 3456384 w 3456384"/>
              <a:gd name="connsiteY2" fmla="*/ 923456 h 923456"/>
              <a:gd name="connsiteX3" fmla="*/ 0 w 3456384"/>
              <a:gd name="connsiteY3" fmla="*/ 923456 h 923456"/>
              <a:gd name="connsiteX4" fmla="*/ 0 w 3456384"/>
              <a:gd name="connsiteY4" fmla="*/ 9056 h 923456"/>
              <a:gd name="connsiteX0" fmla="*/ 0 w 3456384"/>
              <a:gd name="connsiteY0" fmla="*/ 9056 h 923456"/>
              <a:gd name="connsiteX1" fmla="*/ 2622249 w 3456384"/>
              <a:gd name="connsiteY1" fmla="*/ 0 h 923456"/>
              <a:gd name="connsiteX2" fmla="*/ 3456384 w 3456384"/>
              <a:gd name="connsiteY2" fmla="*/ 923456 h 923456"/>
              <a:gd name="connsiteX3" fmla="*/ 0 w 3456384"/>
              <a:gd name="connsiteY3" fmla="*/ 923456 h 923456"/>
              <a:gd name="connsiteX4" fmla="*/ 0 w 3456384"/>
              <a:gd name="connsiteY4" fmla="*/ 9056 h 923456"/>
              <a:gd name="connsiteX0" fmla="*/ 0 w 3456384"/>
              <a:gd name="connsiteY0" fmla="*/ 9056 h 923456"/>
              <a:gd name="connsiteX1" fmla="*/ 2622249 w 3456384"/>
              <a:gd name="connsiteY1" fmla="*/ 0 h 923456"/>
              <a:gd name="connsiteX2" fmla="*/ 3456384 w 3456384"/>
              <a:gd name="connsiteY2" fmla="*/ 923456 h 923456"/>
              <a:gd name="connsiteX3" fmla="*/ 0 w 3456384"/>
              <a:gd name="connsiteY3" fmla="*/ 923456 h 923456"/>
              <a:gd name="connsiteX4" fmla="*/ 0 w 3456384"/>
              <a:gd name="connsiteY4" fmla="*/ 9056 h 923456"/>
              <a:gd name="connsiteX0" fmla="*/ 0 w 3456384"/>
              <a:gd name="connsiteY0" fmla="*/ 9056 h 923456"/>
              <a:gd name="connsiteX1" fmla="*/ 2622249 w 3456384"/>
              <a:gd name="connsiteY1" fmla="*/ 0 h 923456"/>
              <a:gd name="connsiteX2" fmla="*/ 3456384 w 3456384"/>
              <a:gd name="connsiteY2" fmla="*/ 923456 h 923456"/>
              <a:gd name="connsiteX3" fmla="*/ 0 w 3456384"/>
              <a:gd name="connsiteY3" fmla="*/ 923456 h 923456"/>
              <a:gd name="connsiteX4" fmla="*/ 0 w 3456384"/>
              <a:gd name="connsiteY4" fmla="*/ 9056 h 923456"/>
              <a:gd name="connsiteX0" fmla="*/ 0 w 3846348"/>
              <a:gd name="connsiteY0" fmla="*/ 9056 h 923456"/>
              <a:gd name="connsiteX1" fmla="*/ 2622249 w 3846348"/>
              <a:gd name="connsiteY1" fmla="*/ 0 h 923456"/>
              <a:gd name="connsiteX2" fmla="*/ 3846348 w 3846348"/>
              <a:gd name="connsiteY2" fmla="*/ 923456 h 923456"/>
              <a:gd name="connsiteX3" fmla="*/ 0 w 3846348"/>
              <a:gd name="connsiteY3" fmla="*/ 923456 h 923456"/>
              <a:gd name="connsiteX4" fmla="*/ 0 w 3846348"/>
              <a:gd name="connsiteY4" fmla="*/ 9056 h 923456"/>
              <a:gd name="connsiteX0" fmla="*/ 0 w 3846348"/>
              <a:gd name="connsiteY0" fmla="*/ 555 h 914955"/>
              <a:gd name="connsiteX1" fmla="*/ 2958425 w 3846348"/>
              <a:gd name="connsiteY1" fmla="*/ 4946 h 914955"/>
              <a:gd name="connsiteX2" fmla="*/ 3846348 w 3846348"/>
              <a:gd name="connsiteY2" fmla="*/ 914955 h 914955"/>
              <a:gd name="connsiteX3" fmla="*/ 0 w 3846348"/>
              <a:gd name="connsiteY3" fmla="*/ 914955 h 914955"/>
              <a:gd name="connsiteX4" fmla="*/ 0 w 3846348"/>
              <a:gd name="connsiteY4" fmla="*/ 555 h 914955"/>
              <a:gd name="connsiteX0" fmla="*/ 0 w 3846348"/>
              <a:gd name="connsiteY0" fmla="*/ 0 h 914400"/>
              <a:gd name="connsiteX1" fmla="*/ 3321495 w 3846348"/>
              <a:gd name="connsiteY1" fmla="*/ 4391 h 914400"/>
              <a:gd name="connsiteX2" fmla="*/ 3846348 w 3846348"/>
              <a:gd name="connsiteY2" fmla="*/ 914400 h 914400"/>
              <a:gd name="connsiteX3" fmla="*/ 0 w 3846348"/>
              <a:gd name="connsiteY3" fmla="*/ 914400 h 914400"/>
              <a:gd name="connsiteX4" fmla="*/ 0 w 3846348"/>
              <a:gd name="connsiteY4" fmla="*/ 0 h 914400"/>
              <a:gd name="connsiteX0" fmla="*/ 0 w 3846348"/>
              <a:gd name="connsiteY0" fmla="*/ 0 h 914400"/>
              <a:gd name="connsiteX1" fmla="*/ 3321495 w 3846348"/>
              <a:gd name="connsiteY1" fmla="*/ 4391 h 914400"/>
              <a:gd name="connsiteX2" fmla="*/ 3846348 w 3846348"/>
              <a:gd name="connsiteY2" fmla="*/ 914400 h 914400"/>
              <a:gd name="connsiteX3" fmla="*/ 0 w 3846348"/>
              <a:gd name="connsiteY3" fmla="*/ 914400 h 914400"/>
              <a:gd name="connsiteX4" fmla="*/ 0 w 3846348"/>
              <a:gd name="connsiteY4" fmla="*/ 0 h 914400"/>
              <a:gd name="connsiteX0" fmla="*/ 0 w 4088504"/>
              <a:gd name="connsiteY0" fmla="*/ 0 h 914400"/>
              <a:gd name="connsiteX1" fmla="*/ 3321495 w 4088504"/>
              <a:gd name="connsiteY1" fmla="*/ 4391 h 914400"/>
              <a:gd name="connsiteX2" fmla="*/ 4088504 w 4088504"/>
              <a:gd name="connsiteY2" fmla="*/ 914400 h 914400"/>
              <a:gd name="connsiteX3" fmla="*/ 0 w 4088504"/>
              <a:gd name="connsiteY3" fmla="*/ 914400 h 914400"/>
              <a:gd name="connsiteX4" fmla="*/ 0 w 4088504"/>
              <a:gd name="connsiteY4" fmla="*/ 0 h 914400"/>
              <a:gd name="connsiteX0" fmla="*/ 0 w 4088504"/>
              <a:gd name="connsiteY0" fmla="*/ 0 h 914400"/>
              <a:gd name="connsiteX1" fmla="*/ 3321495 w 4088504"/>
              <a:gd name="connsiteY1" fmla="*/ 4391 h 914400"/>
              <a:gd name="connsiteX2" fmla="*/ 4088504 w 4088504"/>
              <a:gd name="connsiteY2" fmla="*/ 914400 h 914400"/>
              <a:gd name="connsiteX3" fmla="*/ 0 w 4088504"/>
              <a:gd name="connsiteY3" fmla="*/ 914400 h 914400"/>
              <a:gd name="connsiteX4" fmla="*/ 0 w 4088504"/>
              <a:gd name="connsiteY4" fmla="*/ 0 h 914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504" h="914400">
                <a:moveTo>
                  <a:pt x="0" y="0"/>
                </a:moveTo>
                <a:lnTo>
                  <a:pt x="3321495" y="4391"/>
                </a:lnTo>
                <a:cubicBezTo>
                  <a:pt x="3695853" y="177917"/>
                  <a:pt x="3899766" y="724374"/>
                  <a:pt x="4088504" y="914400"/>
                </a:cubicBezTo>
                <a:lnTo>
                  <a:pt x="0" y="914400"/>
                </a:lnTo>
                <a:lnTo>
                  <a:pt x="0" y="0"/>
                </a:lnTo>
                <a:close/>
              </a:path>
            </a:pathLst>
          </a:custGeom>
          <a:gradFill>
            <a:gsLst>
              <a:gs pos="0">
                <a:schemeClr val="accent4">
                  <a:lumMod val="0"/>
                  <a:lumOff val="100000"/>
                </a:schemeClr>
              </a:gs>
              <a:gs pos="100000">
                <a:srgbClr val="E1E1E1"/>
              </a:gs>
            </a:gsLst>
            <a:path path="circle">
              <a:fillToRect l="50000" t="-80000" r="50000" b="18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pic>
        <p:nvPicPr>
          <p:cNvPr id="4" name="Picture 3">
            <a:extLst>
              <a:ext uri="{FF2B5EF4-FFF2-40B4-BE49-F238E27FC236}">
                <a16:creationId xmlns:a16="http://schemas.microsoft.com/office/drawing/2014/main" id="{01F86526-3919-42F6-A0AD-DDD524C8E0B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453967" y="-34925"/>
            <a:ext cx="3735917" cy="658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a:extLst>
              <a:ext uri="{FF2B5EF4-FFF2-40B4-BE49-F238E27FC236}">
                <a16:creationId xmlns:a16="http://schemas.microsoft.com/office/drawing/2014/main" id="{8BF8C1AD-31F6-4CBA-B140-CE3402A2DA34}"/>
              </a:ext>
            </a:extLst>
          </p:cNvPr>
          <p:cNvSpPr/>
          <p:nvPr userDrawn="1"/>
        </p:nvSpPr>
        <p:spPr>
          <a:xfrm>
            <a:off x="0" y="6597650"/>
            <a:ext cx="10320867" cy="260350"/>
          </a:xfrm>
          <a:prstGeom prst="rect">
            <a:avLst/>
          </a:prstGeom>
          <a:solidFill>
            <a:srgbClr val="00479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sp>
        <p:nvSpPr>
          <p:cNvPr id="6" name="矩形 5">
            <a:extLst>
              <a:ext uri="{FF2B5EF4-FFF2-40B4-BE49-F238E27FC236}">
                <a16:creationId xmlns:a16="http://schemas.microsoft.com/office/drawing/2014/main" id="{FA1C245C-3C2F-46C2-A72F-DA2EB220AFF7}"/>
              </a:ext>
            </a:extLst>
          </p:cNvPr>
          <p:cNvSpPr/>
          <p:nvPr userDrawn="1"/>
        </p:nvSpPr>
        <p:spPr>
          <a:xfrm>
            <a:off x="9745133" y="6597650"/>
            <a:ext cx="2446867" cy="260350"/>
          </a:xfrm>
          <a:prstGeom prst="rect">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defRPr/>
            </a:pPr>
            <a:fld id="{2B1E1A30-5CDF-4B66-A7B4-3EAB54A75C1F}" type="slidenum">
              <a:rPr lang="en-US" altLang="zh-CN" sz="1800" smtClean="0">
                <a:solidFill>
                  <a:srgbClr val="FFFFFF"/>
                </a:solidFill>
                <a:latin typeface="Times New Roman" panose="02020603050405020304" pitchFamily="18" charset="0"/>
                <a:cs typeface="Times New Roman" panose="02020603050405020304" pitchFamily="18" charset="0"/>
              </a:rPr>
              <a:pPr algn="ctr">
                <a:defRPr/>
              </a:pPr>
              <a:t>‹#›</a:t>
            </a:fld>
            <a:endParaRPr lang="zh-CN" altLang="en-US" sz="1800">
              <a:solidFill>
                <a:srgbClr val="FFFFFF"/>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956298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2" name="矩形 7">
            <a:extLst>
              <a:ext uri="{FF2B5EF4-FFF2-40B4-BE49-F238E27FC236}">
                <a16:creationId xmlns:a16="http://schemas.microsoft.com/office/drawing/2014/main" id="{FB9782F7-CF69-4E54-9558-0E6CC10C465B}"/>
              </a:ext>
            </a:extLst>
          </p:cNvPr>
          <p:cNvSpPr/>
          <p:nvPr userDrawn="1"/>
        </p:nvSpPr>
        <p:spPr>
          <a:xfrm>
            <a:off x="131234" y="82550"/>
            <a:ext cx="8322733" cy="541338"/>
          </a:xfrm>
          <a:custGeom>
            <a:avLst/>
            <a:gdLst>
              <a:gd name="connsiteX0" fmla="*/ 0 w 3456384"/>
              <a:gd name="connsiteY0" fmla="*/ 0 h 914400"/>
              <a:gd name="connsiteX1" fmla="*/ 3456384 w 3456384"/>
              <a:gd name="connsiteY1" fmla="*/ 0 h 914400"/>
              <a:gd name="connsiteX2" fmla="*/ 3456384 w 3456384"/>
              <a:gd name="connsiteY2" fmla="*/ 914400 h 914400"/>
              <a:gd name="connsiteX3" fmla="*/ 0 w 3456384"/>
              <a:gd name="connsiteY3" fmla="*/ 914400 h 914400"/>
              <a:gd name="connsiteX4" fmla="*/ 0 w 3456384"/>
              <a:gd name="connsiteY4" fmla="*/ 0 h 914400"/>
              <a:gd name="connsiteX0" fmla="*/ 0 w 3456384"/>
              <a:gd name="connsiteY0" fmla="*/ 9056 h 923456"/>
              <a:gd name="connsiteX1" fmla="*/ 2998767 w 3456384"/>
              <a:gd name="connsiteY1" fmla="*/ 0 h 923456"/>
              <a:gd name="connsiteX2" fmla="*/ 3456384 w 3456384"/>
              <a:gd name="connsiteY2" fmla="*/ 9056 h 923456"/>
              <a:gd name="connsiteX3" fmla="*/ 3456384 w 3456384"/>
              <a:gd name="connsiteY3" fmla="*/ 923456 h 923456"/>
              <a:gd name="connsiteX4" fmla="*/ 0 w 3456384"/>
              <a:gd name="connsiteY4" fmla="*/ 923456 h 923456"/>
              <a:gd name="connsiteX5" fmla="*/ 0 w 3456384"/>
              <a:gd name="connsiteY5" fmla="*/ 9056 h 923456"/>
              <a:gd name="connsiteX0" fmla="*/ 0 w 3456384"/>
              <a:gd name="connsiteY0" fmla="*/ 9056 h 923456"/>
              <a:gd name="connsiteX1" fmla="*/ 2998767 w 3456384"/>
              <a:gd name="connsiteY1" fmla="*/ 0 h 923456"/>
              <a:gd name="connsiteX2" fmla="*/ 3456384 w 3456384"/>
              <a:gd name="connsiteY2" fmla="*/ 9056 h 923456"/>
              <a:gd name="connsiteX3" fmla="*/ 3442520 w 3456384"/>
              <a:gd name="connsiteY3" fmla="*/ 349624 h 923456"/>
              <a:gd name="connsiteX4" fmla="*/ 3456384 w 3456384"/>
              <a:gd name="connsiteY4" fmla="*/ 923456 h 923456"/>
              <a:gd name="connsiteX5" fmla="*/ 0 w 3456384"/>
              <a:gd name="connsiteY5" fmla="*/ 923456 h 923456"/>
              <a:gd name="connsiteX6" fmla="*/ 0 w 3456384"/>
              <a:gd name="connsiteY6" fmla="*/ 9056 h 923456"/>
              <a:gd name="connsiteX0" fmla="*/ 0 w 3456384"/>
              <a:gd name="connsiteY0" fmla="*/ 9056 h 923456"/>
              <a:gd name="connsiteX1" fmla="*/ 2998767 w 3456384"/>
              <a:gd name="connsiteY1" fmla="*/ 0 h 923456"/>
              <a:gd name="connsiteX2" fmla="*/ 3442520 w 3456384"/>
              <a:gd name="connsiteY2" fmla="*/ 349624 h 923456"/>
              <a:gd name="connsiteX3" fmla="*/ 3456384 w 3456384"/>
              <a:gd name="connsiteY3" fmla="*/ 923456 h 923456"/>
              <a:gd name="connsiteX4" fmla="*/ 0 w 3456384"/>
              <a:gd name="connsiteY4" fmla="*/ 923456 h 923456"/>
              <a:gd name="connsiteX5" fmla="*/ 0 w 3456384"/>
              <a:gd name="connsiteY5" fmla="*/ 9056 h 923456"/>
              <a:gd name="connsiteX0" fmla="*/ 0 w 3456384"/>
              <a:gd name="connsiteY0" fmla="*/ 86116 h 1000516"/>
              <a:gd name="connsiteX1" fmla="*/ 2998767 w 3456384"/>
              <a:gd name="connsiteY1" fmla="*/ 77060 h 1000516"/>
              <a:gd name="connsiteX2" fmla="*/ 3442520 w 3456384"/>
              <a:gd name="connsiteY2" fmla="*/ 426684 h 1000516"/>
              <a:gd name="connsiteX3" fmla="*/ 3456384 w 3456384"/>
              <a:gd name="connsiteY3" fmla="*/ 1000516 h 1000516"/>
              <a:gd name="connsiteX4" fmla="*/ 0 w 3456384"/>
              <a:gd name="connsiteY4" fmla="*/ 1000516 h 1000516"/>
              <a:gd name="connsiteX5" fmla="*/ 0 w 3456384"/>
              <a:gd name="connsiteY5" fmla="*/ 86116 h 1000516"/>
              <a:gd name="connsiteX0" fmla="*/ 0 w 3456384"/>
              <a:gd name="connsiteY0" fmla="*/ 68426 h 982826"/>
              <a:gd name="connsiteX1" fmla="*/ 2998767 w 3456384"/>
              <a:gd name="connsiteY1" fmla="*/ 59370 h 982826"/>
              <a:gd name="connsiteX2" fmla="*/ 3442520 w 3456384"/>
              <a:gd name="connsiteY2" fmla="*/ 408994 h 982826"/>
              <a:gd name="connsiteX3" fmla="*/ 3456384 w 3456384"/>
              <a:gd name="connsiteY3" fmla="*/ 982826 h 982826"/>
              <a:gd name="connsiteX4" fmla="*/ 0 w 3456384"/>
              <a:gd name="connsiteY4" fmla="*/ 982826 h 982826"/>
              <a:gd name="connsiteX5" fmla="*/ 0 w 3456384"/>
              <a:gd name="connsiteY5" fmla="*/ 68426 h 982826"/>
              <a:gd name="connsiteX0" fmla="*/ 0 w 3456384"/>
              <a:gd name="connsiteY0" fmla="*/ 9073 h 923473"/>
              <a:gd name="connsiteX1" fmla="*/ 2998767 w 3456384"/>
              <a:gd name="connsiteY1" fmla="*/ 17 h 923473"/>
              <a:gd name="connsiteX2" fmla="*/ 3442520 w 3456384"/>
              <a:gd name="connsiteY2" fmla="*/ 349641 h 923473"/>
              <a:gd name="connsiteX3" fmla="*/ 3456384 w 3456384"/>
              <a:gd name="connsiteY3" fmla="*/ 923473 h 923473"/>
              <a:gd name="connsiteX4" fmla="*/ 0 w 3456384"/>
              <a:gd name="connsiteY4" fmla="*/ 923473 h 923473"/>
              <a:gd name="connsiteX5" fmla="*/ 0 w 3456384"/>
              <a:gd name="connsiteY5" fmla="*/ 9073 h 923473"/>
              <a:gd name="connsiteX0" fmla="*/ 0 w 3456384"/>
              <a:gd name="connsiteY0" fmla="*/ 9073 h 923473"/>
              <a:gd name="connsiteX1" fmla="*/ 2998767 w 3456384"/>
              <a:gd name="connsiteY1" fmla="*/ 17 h 923473"/>
              <a:gd name="connsiteX2" fmla="*/ 3442520 w 3456384"/>
              <a:gd name="connsiteY2" fmla="*/ 349641 h 923473"/>
              <a:gd name="connsiteX3" fmla="*/ 3456384 w 3456384"/>
              <a:gd name="connsiteY3" fmla="*/ 923473 h 923473"/>
              <a:gd name="connsiteX4" fmla="*/ 0 w 3456384"/>
              <a:gd name="connsiteY4" fmla="*/ 923473 h 923473"/>
              <a:gd name="connsiteX5" fmla="*/ 0 w 3456384"/>
              <a:gd name="connsiteY5" fmla="*/ 9073 h 923473"/>
              <a:gd name="connsiteX0" fmla="*/ 0 w 3456384"/>
              <a:gd name="connsiteY0" fmla="*/ 9240 h 923640"/>
              <a:gd name="connsiteX1" fmla="*/ 2998767 w 3456384"/>
              <a:gd name="connsiteY1" fmla="*/ 184 h 923640"/>
              <a:gd name="connsiteX2" fmla="*/ 3442520 w 3456384"/>
              <a:gd name="connsiteY2" fmla="*/ 349808 h 923640"/>
              <a:gd name="connsiteX3" fmla="*/ 3456384 w 3456384"/>
              <a:gd name="connsiteY3" fmla="*/ 923640 h 923640"/>
              <a:gd name="connsiteX4" fmla="*/ 0 w 3456384"/>
              <a:gd name="connsiteY4" fmla="*/ 923640 h 923640"/>
              <a:gd name="connsiteX5" fmla="*/ 0 w 3456384"/>
              <a:gd name="connsiteY5" fmla="*/ 9240 h 923640"/>
              <a:gd name="connsiteX0" fmla="*/ 0 w 3456384"/>
              <a:gd name="connsiteY0" fmla="*/ 9061 h 923461"/>
              <a:gd name="connsiteX1" fmla="*/ 2998767 w 3456384"/>
              <a:gd name="connsiteY1" fmla="*/ 5 h 923461"/>
              <a:gd name="connsiteX2" fmla="*/ 3442520 w 3456384"/>
              <a:gd name="connsiteY2" fmla="*/ 349629 h 923461"/>
              <a:gd name="connsiteX3" fmla="*/ 3456384 w 3456384"/>
              <a:gd name="connsiteY3" fmla="*/ 923461 h 923461"/>
              <a:gd name="connsiteX4" fmla="*/ 0 w 3456384"/>
              <a:gd name="connsiteY4" fmla="*/ 923461 h 923461"/>
              <a:gd name="connsiteX5" fmla="*/ 0 w 3456384"/>
              <a:gd name="connsiteY5" fmla="*/ 9061 h 923461"/>
              <a:gd name="connsiteX0" fmla="*/ 0 w 3688035"/>
              <a:gd name="connsiteY0" fmla="*/ 75792 h 990192"/>
              <a:gd name="connsiteX1" fmla="*/ 2998767 w 3688035"/>
              <a:gd name="connsiteY1" fmla="*/ 66736 h 990192"/>
              <a:gd name="connsiteX2" fmla="*/ 3456384 w 3688035"/>
              <a:gd name="connsiteY2" fmla="*/ 990192 h 990192"/>
              <a:gd name="connsiteX3" fmla="*/ 0 w 3688035"/>
              <a:gd name="connsiteY3" fmla="*/ 990192 h 990192"/>
              <a:gd name="connsiteX4" fmla="*/ 0 w 3688035"/>
              <a:gd name="connsiteY4" fmla="*/ 75792 h 990192"/>
              <a:gd name="connsiteX0" fmla="*/ 0 w 3688035"/>
              <a:gd name="connsiteY0" fmla="*/ 75792 h 990192"/>
              <a:gd name="connsiteX1" fmla="*/ 2998767 w 3688035"/>
              <a:gd name="connsiteY1" fmla="*/ 66736 h 990192"/>
              <a:gd name="connsiteX2" fmla="*/ 3456384 w 3688035"/>
              <a:gd name="connsiteY2" fmla="*/ 990192 h 990192"/>
              <a:gd name="connsiteX3" fmla="*/ 0 w 3688035"/>
              <a:gd name="connsiteY3" fmla="*/ 990192 h 990192"/>
              <a:gd name="connsiteX4" fmla="*/ 0 w 3688035"/>
              <a:gd name="connsiteY4" fmla="*/ 75792 h 990192"/>
              <a:gd name="connsiteX0" fmla="*/ 0 w 4615790"/>
              <a:gd name="connsiteY0" fmla="*/ 10415 h 924815"/>
              <a:gd name="connsiteX1" fmla="*/ 2998767 w 4615790"/>
              <a:gd name="connsiteY1" fmla="*/ 1359 h 924815"/>
              <a:gd name="connsiteX2" fmla="*/ 3456384 w 4615790"/>
              <a:gd name="connsiteY2" fmla="*/ 924815 h 924815"/>
              <a:gd name="connsiteX3" fmla="*/ 0 w 4615790"/>
              <a:gd name="connsiteY3" fmla="*/ 924815 h 924815"/>
              <a:gd name="connsiteX4" fmla="*/ 0 w 4615790"/>
              <a:gd name="connsiteY4" fmla="*/ 10415 h 924815"/>
              <a:gd name="connsiteX0" fmla="*/ 0 w 4388774"/>
              <a:gd name="connsiteY0" fmla="*/ 10415 h 924815"/>
              <a:gd name="connsiteX1" fmla="*/ 2998767 w 4388774"/>
              <a:gd name="connsiteY1" fmla="*/ 1359 h 924815"/>
              <a:gd name="connsiteX2" fmla="*/ 3456384 w 4388774"/>
              <a:gd name="connsiteY2" fmla="*/ 924815 h 924815"/>
              <a:gd name="connsiteX3" fmla="*/ 0 w 4388774"/>
              <a:gd name="connsiteY3" fmla="*/ 924815 h 924815"/>
              <a:gd name="connsiteX4" fmla="*/ 0 w 4388774"/>
              <a:gd name="connsiteY4" fmla="*/ 10415 h 924815"/>
              <a:gd name="connsiteX0" fmla="*/ 0 w 4388774"/>
              <a:gd name="connsiteY0" fmla="*/ 9056 h 923456"/>
              <a:gd name="connsiteX1" fmla="*/ 2998767 w 4388774"/>
              <a:gd name="connsiteY1" fmla="*/ 0 h 923456"/>
              <a:gd name="connsiteX2" fmla="*/ 3456384 w 4388774"/>
              <a:gd name="connsiteY2" fmla="*/ 923456 h 923456"/>
              <a:gd name="connsiteX3" fmla="*/ 0 w 4388774"/>
              <a:gd name="connsiteY3" fmla="*/ 923456 h 923456"/>
              <a:gd name="connsiteX4" fmla="*/ 0 w 4388774"/>
              <a:gd name="connsiteY4" fmla="*/ 9056 h 923456"/>
              <a:gd name="connsiteX0" fmla="*/ 0 w 3456384"/>
              <a:gd name="connsiteY0" fmla="*/ 9056 h 923456"/>
              <a:gd name="connsiteX1" fmla="*/ 2998767 w 3456384"/>
              <a:gd name="connsiteY1" fmla="*/ 0 h 923456"/>
              <a:gd name="connsiteX2" fmla="*/ 3456384 w 3456384"/>
              <a:gd name="connsiteY2" fmla="*/ 923456 h 923456"/>
              <a:gd name="connsiteX3" fmla="*/ 0 w 3456384"/>
              <a:gd name="connsiteY3" fmla="*/ 923456 h 923456"/>
              <a:gd name="connsiteX4" fmla="*/ 0 w 3456384"/>
              <a:gd name="connsiteY4" fmla="*/ 9056 h 923456"/>
              <a:gd name="connsiteX0" fmla="*/ 0 w 3456384"/>
              <a:gd name="connsiteY0" fmla="*/ 9056 h 923456"/>
              <a:gd name="connsiteX1" fmla="*/ 2998767 w 3456384"/>
              <a:gd name="connsiteY1" fmla="*/ 0 h 923456"/>
              <a:gd name="connsiteX2" fmla="*/ 3456384 w 3456384"/>
              <a:gd name="connsiteY2" fmla="*/ 923456 h 923456"/>
              <a:gd name="connsiteX3" fmla="*/ 0 w 3456384"/>
              <a:gd name="connsiteY3" fmla="*/ 923456 h 923456"/>
              <a:gd name="connsiteX4" fmla="*/ 0 w 3456384"/>
              <a:gd name="connsiteY4" fmla="*/ 9056 h 923456"/>
              <a:gd name="connsiteX0" fmla="*/ 0 w 3456384"/>
              <a:gd name="connsiteY0" fmla="*/ 9056 h 923456"/>
              <a:gd name="connsiteX1" fmla="*/ 2622249 w 3456384"/>
              <a:gd name="connsiteY1" fmla="*/ 0 h 923456"/>
              <a:gd name="connsiteX2" fmla="*/ 3456384 w 3456384"/>
              <a:gd name="connsiteY2" fmla="*/ 923456 h 923456"/>
              <a:gd name="connsiteX3" fmla="*/ 0 w 3456384"/>
              <a:gd name="connsiteY3" fmla="*/ 923456 h 923456"/>
              <a:gd name="connsiteX4" fmla="*/ 0 w 3456384"/>
              <a:gd name="connsiteY4" fmla="*/ 9056 h 923456"/>
              <a:gd name="connsiteX0" fmla="*/ 0 w 3456384"/>
              <a:gd name="connsiteY0" fmla="*/ 9056 h 923456"/>
              <a:gd name="connsiteX1" fmla="*/ 2622249 w 3456384"/>
              <a:gd name="connsiteY1" fmla="*/ 0 h 923456"/>
              <a:gd name="connsiteX2" fmla="*/ 3456384 w 3456384"/>
              <a:gd name="connsiteY2" fmla="*/ 923456 h 923456"/>
              <a:gd name="connsiteX3" fmla="*/ 0 w 3456384"/>
              <a:gd name="connsiteY3" fmla="*/ 923456 h 923456"/>
              <a:gd name="connsiteX4" fmla="*/ 0 w 3456384"/>
              <a:gd name="connsiteY4" fmla="*/ 9056 h 923456"/>
              <a:gd name="connsiteX0" fmla="*/ 0 w 3456384"/>
              <a:gd name="connsiteY0" fmla="*/ 9056 h 923456"/>
              <a:gd name="connsiteX1" fmla="*/ 2622249 w 3456384"/>
              <a:gd name="connsiteY1" fmla="*/ 0 h 923456"/>
              <a:gd name="connsiteX2" fmla="*/ 3456384 w 3456384"/>
              <a:gd name="connsiteY2" fmla="*/ 923456 h 923456"/>
              <a:gd name="connsiteX3" fmla="*/ 0 w 3456384"/>
              <a:gd name="connsiteY3" fmla="*/ 923456 h 923456"/>
              <a:gd name="connsiteX4" fmla="*/ 0 w 3456384"/>
              <a:gd name="connsiteY4" fmla="*/ 9056 h 923456"/>
              <a:gd name="connsiteX0" fmla="*/ 0 w 3456384"/>
              <a:gd name="connsiteY0" fmla="*/ 9056 h 923456"/>
              <a:gd name="connsiteX1" fmla="*/ 2622249 w 3456384"/>
              <a:gd name="connsiteY1" fmla="*/ 0 h 923456"/>
              <a:gd name="connsiteX2" fmla="*/ 3456384 w 3456384"/>
              <a:gd name="connsiteY2" fmla="*/ 923456 h 923456"/>
              <a:gd name="connsiteX3" fmla="*/ 0 w 3456384"/>
              <a:gd name="connsiteY3" fmla="*/ 923456 h 923456"/>
              <a:gd name="connsiteX4" fmla="*/ 0 w 3456384"/>
              <a:gd name="connsiteY4" fmla="*/ 9056 h 923456"/>
              <a:gd name="connsiteX0" fmla="*/ 0 w 3846348"/>
              <a:gd name="connsiteY0" fmla="*/ 9056 h 923456"/>
              <a:gd name="connsiteX1" fmla="*/ 2622249 w 3846348"/>
              <a:gd name="connsiteY1" fmla="*/ 0 h 923456"/>
              <a:gd name="connsiteX2" fmla="*/ 3846348 w 3846348"/>
              <a:gd name="connsiteY2" fmla="*/ 923456 h 923456"/>
              <a:gd name="connsiteX3" fmla="*/ 0 w 3846348"/>
              <a:gd name="connsiteY3" fmla="*/ 923456 h 923456"/>
              <a:gd name="connsiteX4" fmla="*/ 0 w 3846348"/>
              <a:gd name="connsiteY4" fmla="*/ 9056 h 923456"/>
              <a:gd name="connsiteX0" fmla="*/ 0 w 3846348"/>
              <a:gd name="connsiteY0" fmla="*/ 555 h 914955"/>
              <a:gd name="connsiteX1" fmla="*/ 2958425 w 3846348"/>
              <a:gd name="connsiteY1" fmla="*/ 4946 h 914955"/>
              <a:gd name="connsiteX2" fmla="*/ 3846348 w 3846348"/>
              <a:gd name="connsiteY2" fmla="*/ 914955 h 914955"/>
              <a:gd name="connsiteX3" fmla="*/ 0 w 3846348"/>
              <a:gd name="connsiteY3" fmla="*/ 914955 h 914955"/>
              <a:gd name="connsiteX4" fmla="*/ 0 w 3846348"/>
              <a:gd name="connsiteY4" fmla="*/ 555 h 914955"/>
              <a:gd name="connsiteX0" fmla="*/ 0 w 3846348"/>
              <a:gd name="connsiteY0" fmla="*/ 0 h 914400"/>
              <a:gd name="connsiteX1" fmla="*/ 3321495 w 3846348"/>
              <a:gd name="connsiteY1" fmla="*/ 4391 h 914400"/>
              <a:gd name="connsiteX2" fmla="*/ 3846348 w 3846348"/>
              <a:gd name="connsiteY2" fmla="*/ 914400 h 914400"/>
              <a:gd name="connsiteX3" fmla="*/ 0 w 3846348"/>
              <a:gd name="connsiteY3" fmla="*/ 914400 h 914400"/>
              <a:gd name="connsiteX4" fmla="*/ 0 w 3846348"/>
              <a:gd name="connsiteY4" fmla="*/ 0 h 914400"/>
              <a:gd name="connsiteX0" fmla="*/ 0 w 3846348"/>
              <a:gd name="connsiteY0" fmla="*/ 0 h 914400"/>
              <a:gd name="connsiteX1" fmla="*/ 3321495 w 3846348"/>
              <a:gd name="connsiteY1" fmla="*/ 4391 h 914400"/>
              <a:gd name="connsiteX2" fmla="*/ 3846348 w 3846348"/>
              <a:gd name="connsiteY2" fmla="*/ 914400 h 914400"/>
              <a:gd name="connsiteX3" fmla="*/ 0 w 3846348"/>
              <a:gd name="connsiteY3" fmla="*/ 914400 h 914400"/>
              <a:gd name="connsiteX4" fmla="*/ 0 w 3846348"/>
              <a:gd name="connsiteY4" fmla="*/ 0 h 914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46348" h="914400">
                <a:moveTo>
                  <a:pt x="0" y="0"/>
                </a:moveTo>
                <a:lnTo>
                  <a:pt x="3321495" y="4391"/>
                </a:lnTo>
                <a:cubicBezTo>
                  <a:pt x="3695853" y="177917"/>
                  <a:pt x="3754472" y="747043"/>
                  <a:pt x="3846348" y="914400"/>
                </a:cubicBezTo>
                <a:lnTo>
                  <a:pt x="0" y="914400"/>
                </a:lnTo>
                <a:lnTo>
                  <a:pt x="0" y="0"/>
                </a:lnTo>
                <a:close/>
              </a:path>
            </a:pathLst>
          </a:cu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sp>
        <p:nvSpPr>
          <p:cNvPr id="3" name="矩形 7">
            <a:extLst>
              <a:ext uri="{FF2B5EF4-FFF2-40B4-BE49-F238E27FC236}">
                <a16:creationId xmlns:a16="http://schemas.microsoft.com/office/drawing/2014/main" id="{29300B9B-1275-4A7E-ACF6-E70EEEE2D016}"/>
              </a:ext>
            </a:extLst>
          </p:cNvPr>
          <p:cNvSpPr/>
          <p:nvPr userDrawn="1"/>
        </p:nvSpPr>
        <p:spPr>
          <a:xfrm flipH="1" flipV="1">
            <a:off x="8005233" y="82092"/>
            <a:ext cx="4079287" cy="542406"/>
          </a:xfrm>
          <a:custGeom>
            <a:avLst/>
            <a:gdLst>
              <a:gd name="connsiteX0" fmla="*/ 0 w 3456384"/>
              <a:gd name="connsiteY0" fmla="*/ 0 h 914400"/>
              <a:gd name="connsiteX1" fmla="*/ 3456384 w 3456384"/>
              <a:gd name="connsiteY1" fmla="*/ 0 h 914400"/>
              <a:gd name="connsiteX2" fmla="*/ 3456384 w 3456384"/>
              <a:gd name="connsiteY2" fmla="*/ 914400 h 914400"/>
              <a:gd name="connsiteX3" fmla="*/ 0 w 3456384"/>
              <a:gd name="connsiteY3" fmla="*/ 914400 h 914400"/>
              <a:gd name="connsiteX4" fmla="*/ 0 w 3456384"/>
              <a:gd name="connsiteY4" fmla="*/ 0 h 914400"/>
              <a:gd name="connsiteX0" fmla="*/ 0 w 3456384"/>
              <a:gd name="connsiteY0" fmla="*/ 9056 h 923456"/>
              <a:gd name="connsiteX1" fmla="*/ 2998767 w 3456384"/>
              <a:gd name="connsiteY1" fmla="*/ 0 h 923456"/>
              <a:gd name="connsiteX2" fmla="*/ 3456384 w 3456384"/>
              <a:gd name="connsiteY2" fmla="*/ 9056 h 923456"/>
              <a:gd name="connsiteX3" fmla="*/ 3456384 w 3456384"/>
              <a:gd name="connsiteY3" fmla="*/ 923456 h 923456"/>
              <a:gd name="connsiteX4" fmla="*/ 0 w 3456384"/>
              <a:gd name="connsiteY4" fmla="*/ 923456 h 923456"/>
              <a:gd name="connsiteX5" fmla="*/ 0 w 3456384"/>
              <a:gd name="connsiteY5" fmla="*/ 9056 h 923456"/>
              <a:gd name="connsiteX0" fmla="*/ 0 w 3456384"/>
              <a:gd name="connsiteY0" fmla="*/ 9056 h 923456"/>
              <a:gd name="connsiteX1" fmla="*/ 2998767 w 3456384"/>
              <a:gd name="connsiteY1" fmla="*/ 0 h 923456"/>
              <a:gd name="connsiteX2" fmla="*/ 3456384 w 3456384"/>
              <a:gd name="connsiteY2" fmla="*/ 9056 h 923456"/>
              <a:gd name="connsiteX3" fmla="*/ 3442520 w 3456384"/>
              <a:gd name="connsiteY3" fmla="*/ 349624 h 923456"/>
              <a:gd name="connsiteX4" fmla="*/ 3456384 w 3456384"/>
              <a:gd name="connsiteY4" fmla="*/ 923456 h 923456"/>
              <a:gd name="connsiteX5" fmla="*/ 0 w 3456384"/>
              <a:gd name="connsiteY5" fmla="*/ 923456 h 923456"/>
              <a:gd name="connsiteX6" fmla="*/ 0 w 3456384"/>
              <a:gd name="connsiteY6" fmla="*/ 9056 h 923456"/>
              <a:gd name="connsiteX0" fmla="*/ 0 w 3456384"/>
              <a:gd name="connsiteY0" fmla="*/ 9056 h 923456"/>
              <a:gd name="connsiteX1" fmla="*/ 2998767 w 3456384"/>
              <a:gd name="connsiteY1" fmla="*/ 0 h 923456"/>
              <a:gd name="connsiteX2" fmla="*/ 3442520 w 3456384"/>
              <a:gd name="connsiteY2" fmla="*/ 349624 h 923456"/>
              <a:gd name="connsiteX3" fmla="*/ 3456384 w 3456384"/>
              <a:gd name="connsiteY3" fmla="*/ 923456 h 923456"/>
              <a:gd name="connsiteX4" fmla="*/ 0 w 3456384"/>
              <a:gd name="connsiteY4" fmla="*/ 923456 h 923456"/>
              <a:gd name="connsiteX5" fmla="*/ 0 w 3456384"/>
              <a:gd name="connsiteY5" fmla="*/ 9056 h 923456"/>
              <a:gd name="connsiteX0" fmla="*/ 0 w 3456384"/>
              <a:gd name="connsiteY0" fmla="*/ 86116 h 1000516"/>
              <a:gd name="connsiteX1" fmla="*/ 2998767 w 3456384"/>
              <a:gd name="connsiteY1" fmla="*/ 77060 h 1000516"/>
              <a:gd name="connsiteX2" fmla="*/ 3442520 w 3456384"/>
              <a:gd name="connsiteY2" fmla="*/ 426684 h 1000516"/>
              <a:gd name="connsiteX3" fmla="*/ 3456384 w 3456384"/>
              <a:gd name="connsiteY3" fmla="*/ 1000516 h 1000516"/>
              <a:gd name="connsiteX4" fmla="*/ 0 w 3456384"/>
              <a:gd name="connsiteY4" fmla="*/ 1000516 h 1000516"/>
              <a:gd name="connsiteX5" fmla="*/ 0 w 3456384"/>
              <a:gd name="connsiteY5" fmla="*/ 86116 h 1000516"/>
              <a:gd name="connsiteX0" fmla="*/ 0 w 3456384"/>
              <a:gd name="connsiteY0" fmla="*/ 68426 h 982826"/>
              <a:gd name="connsiteX1" fmla="*/ 2998767 w 3456384"/>
              <a:gd name="connsiteY1" fmla="*/ 59370 h 982826"/>
              <a:gd name="connsiteX2" fmla="*/ 3442520 w 3456384"/>
              <a:gd name="connsiteY2" fmla="*/ 408994 h 982826"/>
              <a:gd name="connsiteX3" fmla="*/ 3456384 w 3456384"/>
              <a:gd name="connsiteY3" fmla="*/ 982826 h 982826"/>
              <a:gd name="connsiteX4" fmla="*/ 0 w 3456384"/>
              <a:gd name="connsiteY4" fmla="*/ 982826 h 982826"/>
              <a:gd name="connsiteX5" fmla="*/ 0 w 3456384"/>
              <a:gd name="connsiteY5" fmla="*/ 68426 h 982826"/>
              <a:gd name="connsiteX0" fmla="*/ 0 w 3456384"/>
              <a:gd name="connsiteY0" fmla="*/ 9073 h 923473"/>
              <a:gd name="connsiteX1" fmla="*/ 2998767 w 3456384"/>
              <a:gd name="connsiteY1" fmla="*/ 17 h 923473"/>
              <a:gd name="connsiteX2" fmla="*/ 3442520 w 3456384"/>
              <a:gd name="connsiteY2" fmla="*/ 349641 h 923473"/>
              <a:gd name="connsiteX3" fmla="*/ 3456384 w 3456384"/>
              <a:gd name="connsiteY3" fmla="*/ 923473 h 923473"/>
              <a:gd name="connsiteX4" fmla="*/ 0 w 3456384"/>
              <a:gd name="connsiteY4" fmla="*/ 923473 h 923473"/>
              <a:gd name="connsiteX5" fmla="*/ 0 w 3456384"/>
              <a:gd name="connsiteY5" fmla="*/ 9073 h 923473"/>
              <a:gd name="connsiteX0" fmla="*/ 0 w 3456384"/>
              <a:gd name="connsiteY0" fmla="*/ 9073 h 923473"/>
              <a:gd name="connsiteX1" fmla="*/ 2998767 w 3456384"/>
              <a:gd name="connsiteY1" fmla="*/ 17 h 923473"/>
              <a:gd name="connsiteX2" fmla="*/ 3442520 w 3456384"/>
              <a:gd name="connsiteY2" fmla="*/ 349641 h 923473"/>
              <a:gd name="connsiteX3" fmla="*/ 3456384 w 3456384"/>
              <a:gd name="connsiteY3" fmla="*/ 923473 h 923473"/>
              <a:gd name="connsiteX4" fmla="*/ 0 w 3456384"/>
              <a:gd name="connsiteY4" fmla="*/ 923473 h 923473"/>
              <a:gd name="connsiteX5" fmla="*/ 0 w 3456384"/>
              <a:gd name="connsiteY5" fmla="*/ 9073 h 923473"/>
              <a:gd name="connsiteX0" fmla="*/ 0 w 3456384"/>
              <a:gd name="connsiteY0" fmla="*/ 9240 h 923640"/>
              <a:gd name="connsiteX1" fmla="*/ 2998767 w 3456384"/>
              <a:gd name="connsiteY1" fmla="*/ 184 h 923640"/>
              <a:gd name="connsiteX2" fmla="*/ 3442520 w 3456384"/>
              <a:gd name="connsiteY2" fmla="*/ 349808 h 923640"/>
              <a:gd name="connsiteX3" fmla="*/ 3456384 w 3456384"/>
              <a:gd name="connsiteY3" fmla="*/ 923640 h 923640"/>
              <a:gd name="connsiteX4" fmla="*/ 0 w 3456384"/>
              <a:gd name="connsiteY4" fmla="*/ 923640 h 923640"/>
              <a:gd name="connsiteX5" fmla="*/ 0 w 3456384"/>
              <a:gd name="connsiteY5" fmla="*/ 9240 h 923640"/>
              <a:gd name="connsiteX0" fmla="*/ 0 w 3456384"/>
              <a:gd name="connsiteY0" fmla="*/ 9061 h 923461"/>
              <a:gd name="connsiteX1" fmla="*/ 2998767 w 3456384"/>
              <a:gd name="connsiteY1" fmla="*/ 5 h 923461"/>
              <a:gd name="connsiteX2" fmla="*/ 3442520 w 3456384"/>
              <a:gd name="connsiteY2" fmla="*/ 349629 h 923461"/>
              <a:gd name="connsiteX3" fmla="*/ 3456384 w 3456384"/>
              <a:gd name="connsiteY3" fmla="*/ 923461 h 923461"/>
              <a:gd name="connsiteX4" fmla="*/ 0 w 3456384"/>
              <a:gd name="connsiteY4" fmla="*/ 923461 h 923461"/>
              <a:gd name="connsiteX5" fmla="*/ 0 w 3456384"/>
              <a:gd name="connsiteY5" fmla="*/ 9061 h 923461"/>
              <a:gd name="connsiteX0" fmla="*/ 0 w 3688035"/>
              <a:gd name="connsiteY0" fmla="*/ 75792 h 990192"/>
              <a:gd name="connsiteX1" fmla="*/ 2998767 w 3688035"/>
              <a:gd name="connsiteY1" fmla="*/ 66736 h 990192"/>
              <a:gd name="connsiteX2" fmla="*/ 3456384 w 3688035"/>
              <a:gd name="connsiteY2" fmla="*/ 990192 h 990192"/>
              <a:gd name="connsiteX3" fmla="*/ 0 w 3688035"/>
              <a:gd name="connsiteY3" fmla="*/ 990192 h 990192"/>
              <a:gd name="connsiteX4" fmla="*/ 0 w 3688035"/>
              <a:gd name="connsiteY4" fmla="*/ 75792 h 990192"/>
              <a:gd name="connsiteX0" fmla="*/ 0 w 3688035"/>
              <a:gd name="connsiteY0" fmla="*/ 75792 h 990192"/>
              <a:gd name="connsiteX1" fmla="*/ 2998767 w 3688035"/>
              <a:gd name="connsiteY1" fmla="*/ 66736 h 990192"/>
              <a:gd name="connsiteX2" fmla="*/ 3456384 w 3688035"/>
              <a:gd name="connsiteY2" fmla="*/ 990192 h 990192"/>
              <a:gd name="connsiteX3" fmla="*/ 0 w 3688035"/>
              <a:gd name="connsiteY3" fmla="*/ 990192 h 990192"/>
              <a:gd name="connsiteX4" fmla="*/ 0 w 3688035"/>
              <a:gd name="connsiteY4" fmla="*/ 75792 h 990192"/>
              <a:gd name="connsiteX0" fmla="*/ 0 w 4615790"/>
              <a:gd name="connsiteY0" fmla="*/ 10415 h 924815"/>
              <a:gd name="connsiteX1" fmla="*/ 2998767 w 4615790"/>
              <a:gd name="connsiteY1" fmla="*/ 1359 h 924815"/>
              <a:gd name="connsiteX2" fmla="*/ 3456384 w 4615790"/>
              <a:gd name="connsiteY2" fmla="*/ 924815 h 924815"/>
              <a:gd name="connsiteX3" fmla="*/ 0 w 4615790"/>
              <a:gd name="connsiteY3" fmla="*/ 924815 h 924815"/>
              <a:gd name="connsiteX4" fmla="*/ 0 w 4615790"/>
              <a:gd name="connsiteY4" fmla="*/ 10415 h 924815"/>
              <a:gd name="connsiteX0" fmla="*/ 0 w 4388774"/>
              <a:gd name="connsiteY0" fmla="*/ 10415 h 924815"/>
              <a:gd name="connsiteX1" fmla="*/ 2998767 w 4388774"/>
              <a:gd name="connsiteY1" fmla="*/ 1359 h 924815"/>
              <a:gd name="connsiteX2" fmla="*/ 3456384 w 4388774"/>
              <a:gd name="connsiteY2" fmla="*/ 924815 h 924815"/>
              <a:gd name="connsiteX3" fmla="*/ 0 w 4388774"/>
              <a:gd name="connsiteY3" fmla="*/ 924815 h 924815"/>
              <a:gd name="connsiteX4" fmla="*/ 0 w 4388774"/>
              <a:gd name="connsiteY4" fmla="*/ 10415 h 924815"/>
              <a:gd name="connsiteX0" fmla="*/ 0 w 4388774"/>
              <a:gd name="connsiteY0" fmla="*/ 9056 h 923456"/>
              <a:gd name="connsiteX1" fmla="*/ 2998767 w 4388774"/>
              <a:gd name="connsiteY1" fmla="*/ 0 h 923456"/>
              <a:gd name="connsiteX2" fmla="*/ 3456384 w 4388774"/>
              <a:gd name="connsiteY2" fmla="*/ 923456 h 923456"/>
              <a:gd name="connsiteX3" fmla="*/ 0 w 4388774"/>
              <a:gd name="connsiteY3" fmla="*/ 923456 h 923456"/>
              <a:gd name="connsiteX4" fmla="*/ 0 w 4388774"/>
              <a:gd name="connsiteY4" fmla="*/ 9056 h 923456"/>
              <a:gd name="connsiteX0" fmla="*/ 0 w 3456384"/>
              <a:gd name="connsiteY0" fmla="*/ 9056 h 923456"/>
              <a:gd name="connsiteX1" fmla="*/ 2998767 w 3456384"/>
              <a:gd name="connsiteY1" fmla="*/ 0 h 923456"/>
              <a:gd name="connsiteX2" fmla="*/ 3456384 w 3456384"/>
              <a:gd name="connsiteY2" fmla="*/ 923456 h 923456"/>
              <a:gd name="connsiteX3" fmla="*/ 0 w 3456384"/>
              <a:gd name="connsiteY3" fmla="*/ 923456 h 923456"/>
              <a:gd name="connsiteX4" fmla="*/ 0 w 3456384"/>
              <a:gd name="connsiteY4" fmla="*/ 9056 h 923456"/>
              <a:gd name="connsiteX0" fmla="*/ 0 w 3456384"/>
              <a:gd name="connsiteY0" fmla="*/ 9056 h 923456"/>
              <a:gd name="connsiteX1" fmla="*/ 2998767 w 3456384"/>
              <a:gd name="connsiteY1" fmla="*/ 0 h 923456"/>
              <a:gd name="connsiteX2" fmla="*/ 3456384 w 3456384"/>
              <a:gd name="connsiteY2" fmla="*/ 923456 h 923456"/>
              <a:gd name="connsiteX3" fmla="*/ 0 w 3456384"/>
              <a:gd name="connsiteY3" fmla="*/ 923456 h 923456"/>
              <a:gd name="connsiteX4" fmla="*/ 0 w 3456384"/>
              <a:gd name="connsiteY4" fmla="*/ 9056 h 923456"/>
              <a:gd name="connsiteX0" fmla="*/ 0 w 3456384"/>
              <a:gd name="connsiteY0" fmla="*/ 9056 h 923456"/>
              <a:gd name="connsiteX1" fmla="*/ 2622249 w 3456384"/>
              <a:gd name="connsiteY1" fmla="*/ 0 h 923456"/>
              <a:gd name="connsiteX2" fmla="*/ 3456384 w 3456384"/>
              <a:gd name="connsiteY2" fmla="*/ 923456 h 923456"/>
              <a:gd name="connsiteX3" fmla="*/ 0 w 3456384"/>
              <a:gd name="connsiteY3" fmla="*/ 923456 h 923456"/>
              <a:gd name="connsiteX4" fmla="*/ 0 w 3456384"/>
              <a:gd name="connsiteY4" fmla="*/ 9056 h 923456"/>
              <a:gd name="connsiteX0" fmla="*/ 0 w 3456384"/>
              <a:gd name="connsiteY0" fmla="*/ 9056 h 923456"/>
              <a:gd name="connsiteX1" fmla="*/ 2622249 w 3456384"/>
              <a:gd name="connsiteY1" fmla="*/ 0 h 923456"/>
              <a:gd name="connsiteX2" fmla="*/ 3456384 w 3456384"/>
              <a:gd name="connsiteY2" fmla="*/ 923456 h 923456"/>
              <a:gd name="connsiteX3" fmla="*/ 0 w 3456384"/>
              <a:gd name="connsiteY3" fmla="*/ 923456 h 923456"/>
              <a:gd name="connsiteX4" fmla="*/ 0 w 3456384"/>
              <a:gd name="connsiteY4" fmla="*/ 9056 h 923456"/>
              <a:gd name="connsiteX0" fmla="*/ 0 w 3456384"/>
              <a:gd name="connsiteY0" fmla="*/ 9056 h 923456"/>
              <a:gd name="connsiteX1" fmla="*/ 2622249 w 3456384"/>
              <a:gd name="connsiteY1" fmla="*/ 0 h 923456"/>
              <a:gd name="connsiteX2" fmla="*/ 3456384 w 3456384"/>
              <a:gd name="connsiteY2" fmla="*/ 923456 h 923456"/>
              <a:gd name="connsiteX3" fmla="*/ 0 w 3456384"/>
              <a:gd name="connsiteY3" fmla="*/ 923456 h 923456"/>
              <a:gd name="connsiteX4" fmla="*/ 0 w 3456384"/>
              <a:gd name="connsiteY4" fmla="*/ 9056 h 923456"/>
              <a:gd name="connsiteX0" fmla="*/ 0 w 3456384"/>
              <a:gd name="connsiteY0" fmla="*/ 9056 h 923456"/>
              <a:gd name="connsiteX1" fmla="*/ 2622249 w 3456384"/>
              <a:gd name="connsiteY1" fmla="*/ 0 h 923456"/>
              <a:gd name="connsiteX2" fmla="*/ 3456384 w 3456384"/>
              <a:gd name="connsiteY2" fmla="*/ 923456 h 923456"/>
              <a:gd name="connsiteX3" fmla="*/ 0 w 3456384"/>
              <a:gd name="connsiteY3" fmla="*/ 923456 h 923456"/>
              <a:gd name="connsiteX4" fmla="*/ 0 w 3456384"/>
              <a:gd name="connsiteY4" fmla="*/ 9056 h 923456"/>
              <a:gd name="connsiteX0" fmla="*/ 0 w 3846348"/>
              <a:gd name="connsiteY0" fmla="*/ 9056 h 923456"/>
              <a:gd name="connsiteX1" fmla="*/ 2622249 w 3846348"/>
              <a:gd name="connsiteY1" fmla="*/ 0 h 923456"/>
              <a:gd name="connsiteX2" fmla="*/ 3846348 w 3846348"/>
              <a:gd name="connsiteY2" fmla="*/ 923456 h 923456"/>
              <a:gd name="connsiteX3" fmla="*/ 0 w 3846348"/>
              <a:gd name="connsiteY3" fmla="*/ 923456 h 923456"/>
              <a:gd name="connsiteX4" fmla="*/ 0 w 3846348"/>
              <a:gd name="connsiteY4" fmla="*/ 9056 h 923456"/>
              <a:gd name="connsiteX0" fmla="*/ 0 w 3846348"/>
              <a:gd name="connsiteY0" fmla="*/ 555 h 914955"/>
              <a:gd name="connsiteX1" fmla="*/ 2958425 w 3846348"/>
              <a:gd name="connsiteY1" fmla="*/ 4946 h 914955"/>
              <a:gd name="connsiteX2" fmla="*/ 3846348 w 3846348"/>
              <a:gd name="connsiteY2" fmla="*/ 914955 h 914955"/>
              <a:gd name="connsiteX3" fmla="*/ 0 w 3846348"/>
              <a:gd name="connsiteY3" fmla="*/ 914955 h 914955"/>
              <a:gd name="connsiteX4" fmla="*/ 0 w 3846348"/>
              <a:gd name="connsiteY4" fmla="*/ 555 h 914955"/>
              <a:gd name="connsiteX0" fmla="*/ 0 w 3846348"/>
              <a:gd name="connsiteY0" fmla="*/ 0 h 914400"/>
              <a:gd name="connsiteX1" fmla="*/ 3321495 w 3846348"/>
              <a:gd name="connsiteY1" fmla="*/ 4391 h 914400"/>
              <a:gd name="connsiteX2" fmla="*/ 3846348 w 3846348"/>
              <a:gd name="connsiteY2" fmla="*/ 914400 h 914400"/>
              <a:gd name="connsiteX3" fmla="*/ 0 w 3846348"/>
              <a:gd name="connsiteY3" fmla="*/ 914400 h 914400"/>
              <a:gd name="connsiteX4" fmla="*/ 0 w 3846348"/>
              <a:gd name="connsiteY4" fmla="*/ 0 h 914400"/>
              <a:gd name="connsiteX0" fmla="*/ 0 w 3846348"/>
              <a:gd name="connsiteY0" fmla="*/ 0 h 914400"/>
              <a:gd name="connsiteX1" fmla="*/ 3321495 w 3846348"/>
              <a:gd name="connsiteY1" fmla="*/ 4391 h 914400"/>
              <a:gd name="connsiteX2" fmla="*/ 3846348 w 3846348"/>
              <a:gd name="connsiteY2" fmla="*/ 914400 h 914400"/>
              <a:gd name="connsiteX3" fmla="*/ 0 w 3846348"/>
              <a:gd name="connsiteY3" fmla="*/ 914400 h 914400"/>
              <a:gd name="connsiteX4" fmla="*/ 0 w 3846348"/>
              <a:gd name="connsiteY4" fmla="*/ 0 h 914400"/>
              <a:gd name="connsiteX0" fmla="*/ 0 w 4088504"/>
              <a:gd name="connsiteY0" fmla="*/ 0 h 914400"/>
              <a:gd name="connsiteX1" fmla="*/ 3321495 w 4088504"/>
              <a:gd name="connsiteY1" fmla="*/ 4391 h 914400"/>
              <a:gd name="connsiteX2" fmla="*/ 4088504 w 4088504"/>
              <a:gd name="connsiteY2" fmla="*/ 914400 h 914400"/>
              <a:gd name="connsiteX3" fmla="*/ 0 w 4088504"/>
              <a:gd name="connsiteY3" fmla="*/ 914400 h 914400"/>
              <a:gd name="connsiteX4" fmla="*/ 0 w 4088504"/>
              <a:gd name="connsiteY4" fmla="*/ 0 h 914400"/>
              <a:gd name="connsiteX0" fmla="*/ 0 w 4088504"/>
              <a:gd name="connsiteY0" fmla="*/ 0 h 914400"/>
              <a:gd name="connsiteX1" fmla="*/ 3321495 w 4088504"/>
              <a:gd name="connsiteY1" fmla="*/ 4391 h 914400"/>
              <a:gd name="connsiteX2" fmla="*/ 4088504 w 4088504"/>
              <a:gd name="connsiteY2" fmla="*/ 914400 h 914400"/>
              <a:gd name="connsiteX3" fmla="*/ 0 w 4088504"/>
              <a:gd name="connsiteY3" fmla="*/ 914400 h 914400"/>
              <a:gd name="connsiteX4" fmla="*/ 0 w 4088504"/>
              <a:gd name="connsiteY4" fmla="*/ 0 h 914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504" h="914400">
                <a:moveTo>
                  <a:pt x="0" y="0"/>
                </a:moveTo>
                <a:lnTo>
                  <a:pt x="3321495" y="4391"/>
                </a:lnTo>
                <a:cubicBezTo>
                  <a:pt x="3695853" y="177917"/>
                  <a:pt x="3899766" y="724374"/>
                  <a:pt x="4088504" y="914400"/>
                </a:cubicBezTo>
                <a:lnTo>
                  <a:pt x="0" y="914400"/>
                </a:lnTo>
                <a:lnTo>
                  <a:pt x="0" y="0"/>
                </a:lnTo>
                <a:close/>
              </a:path>
            </a:pathLst>
          </a:custGeom>
          <a:gradFill>
            <a:gsLst>
              <a:gs pos="0">
                <a:schemeClr val="accent4">
                  <a:lumMod val="0"/>
                  <a:lumOff val="100000"/>
                </a:schemeClr>
              </a:gs>
              <a:gs pos="100000">
                <a:srgbClr val="E1E1E1"/>
              </a:gs>
            </a:gsLst>
            <a:path path="circle">
              <a:fillToRect l="50000" t="-80000" r="50000" b="18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pic>
        <p:nvPicPr>
          <p:cNvPr id="4" name="Picture 3">
            <a:extLst>
              <a:ext uri="{FF2B5EF4-FFF2-40B4-BE49-F238E27FC236}">
                <a16:creationId xmlns:a16="http://schemas.microsoft.com/office/drawing/2014/main" id="{01F86526-3919-42F6-A0AD-DDD524C8E0B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453967" y="-34925"/>
            <a:ext cx="3735917" cy="658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a:extLst>
              <a:ext uri="{FF2B5EF4-FFF2-40B4-BE49-F238E27FC236}">
                <a16:creationId xmlns:a16="http://schemas.microsoft.com/office/drawing/2014/main" id="{8BF8C1AD-31F6-4CBA-B140-CE3402A2DA34}"/>
              </a:ext>
            </a:extLst>
          </p:cNvPr>
          <p:cNvSpPr/>
          <p:nvPr userDrawn="1"/>
        </p:nvSpPr>
        <p:spPr>
          <a:xfrm>
            <a:off x="0" y="6597650"/>
            <a:ext cx="10320867" cy="260350"/>
          </a:xfrm>
          <a:prstGeom prst="rect">
            <a:avLst/>
          </a:prstGeom>
          <a:solidFill>
            <a:srgbClr val="00479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sp>
        <p:nvSpPr>
          <p:cNvPr id="6" name="矩形 5">
            <a:extLst>
              <a:ext uri="{FF2B5EF4-FFF2-40B4-BE49-F238E27FC236}">
                <a16:creationId xmlns:a16="http://schemas.microsoft.com/office/drawing/2014/main" id="{FA1C245C-3C2F-46C2-A72F-DA2EB220AFF7}"/>
              </a:ext>
            </a:extLst>
          </p:cNvPr>
          <p:cNvSpPr/>
          <p:nvPr userDrawn="1"/>
        </p:nvSpPr>
        <p:spPr>
          <a:xfrm>
            <a:off x="9745133" y="6597650"/>
            <a:ext cx="2446867" cy="260350"/>
          </a:xfrm>
          <a:prstGeom prst="rect">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defRPr/>
            </a:pPr>
            <a:fld id="{2B1E1A30-5CDF-4B66-A7B4-3EAB54A75C1F}" type="slidenum">
              <a:rPr lang="en-US" altLang="zh-CN" sz="1800" smtClean="0">
                <a:solidFill>
                  <a:srgbClr val="FFFFFF"/>
                </a:solidFill>
                <a:latin typeface="Times New Roman" panose="02020603050405020304" pitchFamily="18" charset="0"/>
                <a:cs typeface="Times New Roman" panose="02020603050405020304" pitchFamily="18" charset="0"/>
              </a:rPr>
              <a:pPr algn="ctr">
                <a:defRPr/>
              </a:pPr>
              <a:t>‹#›</a:t>
            </a:fld>
            <a:endParaRPr lang="zh-CN" altLang="en-US" sz="1800">
              <a:solidFill>
                <a:srgbClr val="FFFFFF"/>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9714843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cSld name="空白">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B16CB1CA-B4A5-4ACD-AC93-93104251189C}"/>
              </a:ext>
            </a:extLst>
          </p:cNvPr>
          <p:cNvSpPr/>
          <p:nvPr userDrawn="1"/>
        </p:nvSpPr>
        <p:spPr>
          <a:xfrm>
            <a:off x="0" y="6597650"/>
            <a:ext cx="10320867" cy="260350"/>
          </a:xfrm>
          <a:prstGeom prst="rect">
            <a:avLst/>
          </a:prstGeom>
          <a:solidFill>
            <a:srgbClr val="00479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sp>
        <p:nvSpPr>
          <p:cNvPr id="3" name="矩形 2">
            <a:extLst>
              <a:ext uri="{FF2B5EF4-FFF2-40B4-BE49-F238E27FC236}">
                <a16:creationId xmlns:a16="http://schemas.microsoft.com/office/drawing/2014/main" id="{928F683D-7FB6-4427-A804-C079B57CDD1C}"/>
              </a:ext>
            </a:extLst>
          </p:cNvPr>
          <p:cNvSpPr/>
          <p:nvPr userDrawn="1"/>
        </p:nvSpPr>
        <p:spPr>
          <a:xfrm>
            <a:off x="9745133" y="6597650"/>
            <a:ext cx="2446867" cy="260350"/>
          </a:xfrm>
          <a:prstGeom prst="rect">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defRPr/>
            </a:pPr>
            <a:fld id="{2C6696CD-2E32-4E19-8611-497E4FE9F609}" type="slidenum">
              <a:rPr lang="en-US" altLang="zh-CN" sz="1800" smtClean="0">
                <a:solidFill>
                  <a:srgbClr val="FFFFFF"/>
                </a:solidFill>
                <a:latin typeface="Times New Roman" panose="02020603050405020304" pitchFamily="18" charset="0"/>
                <a:cs typeface="Times New Roman" panose="02020603050405020304" pitchFamily="18" charset="0"/>
              </a:rPr>
              <a:pPr algn="ctr">
                <a:defRPr/>
              </a:pPr>
              <a:t>‹#›</a:t>
            </a:fld>
            <a:endParaRPr lang="zh-CN" altLang="en-US" sz="1800">
              <a:solidFill>
                <a:srgbClr val="FFFFFF"/>
              </a:solidFill>
              <a:latin typeface="Times New Roman" panose="02020603050405020304" pitchFamily="18" charset="0"/>
              <a:cs typeface="Times New Roman" panose="02020603050405020304" pitchFamily="18" charset="0"/>
            </a:endParaRPr>
          </a:p>
        </p:txBody>
      </p:sp>
      <p:sp>
        <p:nvSpPr>
          <p:cNvPr id="4" name="直角三角形 3">
            <a:extLst>
              <a:ext uri="{FF2B5EF4-FFF2-40B4-BE49-F238E27FC236}">
                <a16:creationId xmlns:a16="http://schemas.microsoft.com/office/drawing/2014/main" id="{59E2E969-E0CA-44D8-B6F0-09837AD8729E}"/>
              </a:ext>
            </a:extLst>
          </p:cNvPr>
          <p:cNvSpPr/>
          <p:nvPr userDrawn="1"/>
        </p:nvSpPr>
        <p:spPr>
          <a:xfrm rot="5400000">
            <a:off x="235480" y="-235479"/>
            <a:ext cx="1412875" cy="1883833"/>
          </a:xfrm>
          <a:prstGeom prst="rtTriangle">
            <a:avLst/>
          </a:prstGeom>
          <a:solidFill>
            <a:srgbClr val="00479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pic>
        <p:nvPicPr>
          <p:cNvPr id="5" name="图片 19">
            <a:extLst>
              <a:ext uri="{FF2B5EF4-FFF2-40B4-BE49-F238E27FC236}">
                <a16:creationId xmlns:a16="http://schemas.microsoft.com/office/drawing/2014/main" id="{F71D55FC-A838-4EA9-8E05-DC79984F7D1E}"/>
              </a:ext>
            </a:extLst>
          </p:cNvPr>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2334" y="47626"/>
            <a:ext cx="1056217"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627945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99D2C9-BC96-4C64-AE28-34E778356C1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C106771-5C70-4E3C-8649-D97391888ECE}"/>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9A7B13E-C519-407D-8C42-03C17CF17AE7}"/>
              </a:ext>
            </a:extLst>
          </p:cNvPr>
          <p:cNvSpPr>
            <a:spLocks noGrp="1"/>
          </p:cNvSpPr>
          <p:nvPr>
            <p:ph type="dt" sz="half" idx="10"/>
          </p:nvPr>
        </p:nvSpPr>
        <p:spPr/>
        <p:txBody>
          <a:bodyPr/>
          <a:lstStyle/>
          <a:p>
            <a:fld id="{B9BDF484-EA62-4A41-880A-04D1CAA042D7}" type="datetimeFigureOut">
              <a:rPr lang="zh-CN" altLang="en-US" smtClean="0"/>
              <a:t>2022/5/24</a:t>
            </a:fld>
            <a:endParaRPr lang="zh-CN" altLang="en-US"/>
          </a:p>
        </p:txBody>
      </p:sp>
      <p:sp>
        <p:nvSpPr>
          <p:cNvPr id="5" name="页脚占位符 4">
            <a:extLst>
              <a:ext uri="{FF2B5EF4-FFF2-40B4-BE49-F238E27FC236}">
                <a16:creationId xmlns:a16="http://schemas.microsoft.com/office/drawing/2014/main" id="{6F28CA22-9BF7-4912-B677-9065143D53A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6048B9F-999D-4190-82CB-B533E27F91DC}"/>
              </a:ext>
            </a:extLst>
          </p:cNvPr>
          <p:cNvSpPr>
            <a:spLocks noGrp="1"/>
          </p:cNvSpPr>
          <p:nvPr>
            <p:ph type="sldNum" sz="quarter" idx="12"/>
          </p:nvPr>
        </p:nvSpPr>
        <p:spPr/>
        <p:txBody>
          <a:bodyPr/>
          <a:lstStyle/>
          <a:p>
            <a:fld id="{E5977F5D-B6EB-4B3E-A3C4-D46CC2CC3F11}" type="slidenum">
              <a:rPr lang="zh-CN" altLang="en-US" smtClean="0"/>
              <a:t>‹#›</a:t>
            </a:fld>
            <a:endParaRPr lang="zh-CN" altLang="en-US"/>
          </a:p>
        </p:txBody>
      </p:sp>
    </p:spTree>
    <p:extLst>
      <p:ext uri="{BB962C8B-B14F-4D97-AF65-F5344CB8AC3E}">
        <p14:creationId xmlns:p14="http://schemas.microsoft.com/office/powerpoint/2010/main" val="16749750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872E5A-36F6-460C-9587-A81046BCACC5}"/>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224A5AD-1B56-47AD-83BD-4635FD523DE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F774A4B-F958-4822-9575-AD95146CAF43}"/>
              </a:ext>
            </a:extLst>
          </p:cNvPr>
          <p:cNvSpPr>
            <a:spLocks noGrp="1"/>
          </p:cNvSpPr>
          <p:nvPr>
            <p:ph type="dt" sz="half" idx="10"/>
          </p:nvPr>
        </p:nvSpPr>
        <p:spPr/>
        <p:txBody>
          <a:bodyPr/>
          <a:lstStyle/>
          <a:p>
            <a:fld id="{B9BDF484-EA62-4A41-880A-04D1CAA042D7}" type="datetimeFigureOut">
              <a:rPr lang="zh-CN" altLang="en-US" smtClean="0"/>
              <a:t>2022/5/24</a:t>
            </a:fld>
            <a:endParaRPr lang="zh-CN" altLang="en-US"/>
          </a:p>
        </p:txBody>
      </p:sp>
      <p:sp>
        <p:nvSpPr>
          <p:cNvPr id="5" name="页脚占位符 4">
            <a:extLst>
              <a:ext uri="{FF2B5EF4-FFF2-40B4-BE49-F238E27FC236}">
                <a16:creationId xmlns:a16="http://schemas.microsoft.com/office/drawing/2014/main" id="{43560FEE-662A-4E16-9EF5-A06CE47FFB6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CB86071-80BF-4051-BCEB-BD764E69DE71}"/>
              </a:ext>
            </a:extLst>
          </p:cNvPr>
          <p:cNvSpPr>
            <a:spLocks noGrp="1"/>
          </p:cNvSpPr>
          <p:nvPr>
            <p:ph type="sldNum" sz="quarter" idx="12"/>
          </p:nvPr>
        </p:nvSpPr>
        <p:spPr/>
        <p:txBody>
          <a:bodyPr/>
          <a:lstStyle/>
          <a:p>
            <a:fld id="{E5977F5D-B6EB-4B3E-A3C4-D46CC2CC3F11}" type="slidenum">
              <a:rPr lang="zh-CN" altLang="en-US" smtClean="0"/>
              <a:t>‹#›</a:t>
            </a:fld>
            <a:endParaRPr lang="zh-CN" altLang="en-US"/>
          </a:p>
        </p:txBody>
      </p:sp>
    </p:spTree>
    <p:extLst>
      <p:ext uri="{BB962C8B-B14F-4D97-AF65-F5344CB8AC3E}">
        <p14:creationId xmlns:p14="http://schemas.microsoft.com/office/powerpoint/2010/main" val="17187138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DA7C2E-4862-405D-87D8-31DB9B81EE3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D458228-5F69-4A68-93CB-9A5C3FBC269D}"/>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BA1DCFB-33A8-4A8D-BEC4-D8BDDF93B521}"/>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64B4F04-A3E1-48E8-9E75-7163ED9B094D}"/>
              </a:ext>
            </a:extLst>
          </p:cNvPr>
          <p:cNvSpPr>
            <a:spLocks noGrp="1"/>
          </p:cNvSpPr>
          <p:nvPr>
            <p:ph type="dt" sz="half" idx="10"/>
          </p:nvPr>
        </p:nvSpPr>
        <p:spPr/>
        <p:txBody>
          <a:bodyPr/>
          <a:lstStyle/>
          <a:p>
            <a:fld id="{B9BDF484-EA62-4A41-880A-04D1CAA042D7}" type="datetimeFigureOut">
              <a:rPr lang="zh-CN" altLang="en-US" smtClean="0"/>
              <a:t>2022/5/24</a:t>
            </a:fld>
            <a:endParaRPr lang="zh-CN" altLang="en-US"/>
          </a:p>
        </p:txBody>
      </p:sp>
      <p:sp>
        <p:nvSpPr>
          <p:cNvPr id="6" name="页脚占位符 5">
            <a:extLst>
              <a:ext uri="{FF2B5EF4-FFF2-40B4-BE49-F238E27FC236}">
                <a16:creationId xmlns:a16="http://schemas.microsoft.com/office/drawing/2014/main" id="{EBE6E931-3D75-4690-9900-87600E58688B}"/>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3FD641A1-C934-4D12-9AB2-4819C52AD737}"/>
              </a:ext>
            </a:extLst>
          </p:cNvPr>
          <p:cNvSpPr>
            <a:spLocks noGrp="1"/>
          </p:cNvSpPr>
          <p:nvPr>
            <p:ph type="sldNum" sz="quarter" idx="12"/>
          </p:nvPr>
        </p:nvSpPr>
        <p:spPr/>
        <p:txBody>
          <a:bodyPr/>
          <a:lstStyle/>
          <a:p>
            <a:fld id="{E5977F5D-B6EB-4B3E-A3C4-D46CC2CC3F11}" type="slidenum">
              <a:rPr lang="zh-CN" altLang="en-US" smtClean="0"/>
              <a:t>‹#›</a:t>
            </a:fld>
            <a:endParaRPr lang="zh-CN" altLang="en-US"/>
          </a:p>
        </p:txBody>
      </p:sp>
    </p:spTree>
    <p:extLst>
      <p:ext uri="{BB962C8B-B14F-4D97-AF65-F5344CB8AC3E}">
        <p14:creationId xmlns:p14="http://schemas.microsoft.com/office/powerpoint/2010/main" val="30866942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0907B6-EF8E-4D8D-B4F1-26BEDB0EF29D}"/>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5721D85-378D-415F-85B5-9625A4C203D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941DF5D-DBFB-45D5-951D-18600682C679}"/>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F774083-0843-4C15-ACB5-C0635ABEC72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3690D33-6E0C-41B4-946D-E6D35698D2BC}"/>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4C13A2E-BD63-48CB-951E-19AEA8A6358F}"/>
              </a:ext>
            </a:extLst>
          </p:cNvPr>
          <p:cNvSpPr>
            <a:spLocks noGrp="1"/>
          </p:cNvSpPr>
          <p:nvPr>
            <p:ph type="dt" sz="half" idx="10"/>
          </p:nvPr>
        </p:nvSpPr>
        <p:spPr/>
        <p:txBody>
          <a:bodyPr/>
          <a:lstStyle/>
          <a:p>
            <a:fld id="{B9BDF484-EA62-4A41-880A-04D1CAA042D7}" type="datetimeFigureOut">
              <a:rPr lang="zh-CN" altLang="en-US" smtClean="0"/>
              <a:t>2022/5/24</a:t>
            </a:fld>
            <a:endParaRPr lang="zh-CN" altLang="en-US"/>
          </a:p>
        </p:txBody>
      </p:sp>
      <p:sp>
        <p:nvSpPr>
          <p:cNvPr id="8" name="页脚占位符 7">
            <a:extLst>
              <a:ext uri="{FF2B5EF4-FFF2-40B4-BE49-F238E27FC236}">
                <a16:creationId xmlns:a16="http://schemas.microsoft.com/office/drawing/2014/main" id="{6A7D233E-3CDF-4CA8-A552-CFBABA3C98C7}"/>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9E2B8348-CF8B-40DE-85A7-C650AD6AC8E4}"/>
              </a:ext>
            </a:extLst>
          </p:cNvPr>
          <p:cNvSpPr>
            <a:spLocks noGrp="1"/>
          </p:cNvSpPr>
          <p:nvPr>
            <p:ph type="sldNum" sz="quarter" idx="12"/>
          </p:nvPr>
        </p:nvSpPr>
        <p:spPr/>
        <p:txBody>
          <a:bodyPr/>
          <a:lstStyle/>
          <a:p>
            <a:fld id="{E5977F5D-B6EB-4B3E-A3C4-D46CC2CC3F11}" type="slidenum">
              <a:rPr lang="zh-CN" altLang="en-US" smtClean="0"/>
              <a:t>‹#›</a:t>
            </a:fld>
            <a:endParaRPr lang="zh-CN" altLang="en-US"/>
          </a:p>
        </p:txBody>
      </p:sp>
    </p:spTree>
    <p:extLst>
      <p:ext uri="{BB962C8B-B14F-4D97-AF65-F5344CB8AC3E}">
        <p14:creationId xmlns:p14="http://schemas.microsoft.com/office/powerpoint/2010/main" val="16717370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C2F0C-4FC1-46AF-8D96-F1D06ACA668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334116C-BD71-471A-851E-9B7390055249}"/>
              </a:ext>
            </a:extLst>
          </p:cNvPr>
          <p:cNvSpPr>
            <a:spLocks noGrp="1"/>
          </p:cNvSpPr>
          <p:nvPr>
            <p:ph type="dt" sz="half" idx="10"/>
          </p:nvPr>
        </p:nvSpPr>
        <p:spPr/>
        <p:txBody>
          <a:bodyPr/>
          <a:lstStyle/>
          <a:p>
            <a:fld id="{B9BDF484-EA62-4A41-880A-04D1CAA042D7}" type="datetimeFigureOut">
              <a:rPr lang="zh-CN" altLang="en-US" smtClean="0"/>
              <a:t>2022/5/24</a:t>
            </a:fld>
            <a:endParaRPr lang="zh-CN" altLang="en-US"/>
          </a:p>
        </p:txBody>
      </p:sp>
      <p:sp>
        <p:nvSpPr>
          <p:cNvPr id="4" name="页脚占位符 3">
            <a:extLst>
              <a:ext uri="{FF2B5EF4-FFF2-40B4-BE49-F238E27FC236}">
                <a16:creationId xmlns:a16="http://schemas.microsoft.com/office/drawing/2014/main" id="{7610773B-92A6-4F20-BAF6-C7EE5E835EFA}"/>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94B82F86-EE40-4731-89F9-94669E1181C4}"/>
              </a:ext>
            </a:extLst>
          </p:cNvPr>
          <p:cNvSpPr>
            <a:spLocks noGrp="1"/>
          </p:cNvSpPr>
          <p:nvPr>
            <p:ph type="sldNum" sz="quarter" idx="12"/>
          </p:nvPr>
        </p:nvSpPr>
        <p:spPr/>
        <p:txBody>
          <a:bodyPr/>
          <a:lstStyle/>
          <a:p>
            <a:fld id="{E5977F5D-B6EB-4B3E-A3C4-D46CC2CC3F11}" type="slidenum">
              <a:rPr lang="zh-CN" altLang="en-US" smtClean="0"/>
              <a:t>‹#›</a:t>
            </a:fld>
            <a:endParaRPr lang="zh-CN" altLang="en-US"/>
          </a:p>
        </p:txBody>
      </p:sp>
    </p:spTree>
    <p:extLst>
      <p:ext uri="{BB962C8B-B14F-4D97-AF65-F5344CB8AC3E}">
        <p14:creationId xmlns:p14="http://schemas.microsoft.com/office/powerpoint/2010/main" val="10789609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E845409-A7E5-42BF-9DEC-643BBA8AD3EB}"/>
              </a:ext>
            </a:extLst>
          </p:cNvPr>
          <p:cNvSpPr>
            <a:spLocks noGrp="1"/>
          </p:cNvSpPr>
          <p:nvPr>
            <p:ph type="dt" sz="half" idx="10"/>
          </p:nvPr>
        </p:nvSpPr>
        <p:spPr/>
        <p:txBody>
          <a:bodyPr/>
          <a:lstStyle/>
          <a:p>
            <a:fld id="{B9BDF484-EA62-4A41-880A-04D1CAA042D7}" type="datetimeFigureOut">
              <a:rPr lang="zh-CN" altLang="en-US" smtClean="0"/>
              <a:t>2022/5/24</a:t>
            </a:fld>
            <a:endParaRPr lang="zh-CN" altLang="en-US"/>
          </a:p>
        </p:txBody>
      </p:sp>
      <p:sp>
        <p:nvSpPr>
          <p:cNvPr id="3" name="页脚占位符 2">
            <a:extLst>
              <a:ext uri="{FF2B5EF4-FFF2-40B4-BE49-F238E27FC236}">
                <a16:creationId xmlns:a16="http://schemas.microsoft.com/office/drawing/2014/main" id="{4A6C2A0D-716D-4821-ABD6-299EB89F7E10}"/>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E814D719-BA1F-4620-B5B8-ACC5A8CE44C8}"/>
              </a:ext>
            </a:extLst>
          </p:cNvPr>
          <p:cNvSpPr>
            <a:spLocks noGrp="1"/>
          </p:cNvSpPr>
          <p:nvPr>
            <p:ph type="sldNum" sz="quarter" idx="12"/>
          </p:nvPr>
        </p:nvSpPr>
        <p:spPr/>
        <p:txBody>
          <a:bodyPr/>
          <a:lstStyle/>
          <a:p>
            <a:fld id="{E5977F5D-B6EB-4B3E-A3C4-D46CC2CC3F11}" type="slidenum">
              <a:rPr lang="zh-CN" altLang="en-US" smtClean="0"/>
              <a:t>‹#›</a:t>
            </a:fld>
            <a:endParaRPr lang="zh-CN" altLang="en-US"/>
          </a:p>
        </p:txBody>
      </p:sp>
    </p:spTree>
    <p:extLst>
      <p:ext uri="{BB962C8B-B14F-4D97-AF65-F5344CB8AC3E}">
        <p14:creationId xmlns:p14="http://schemas.microsoft.com/office/powerpoint/2010/main" val="5624972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75440D-D34C-4AB6-B849-8867E36F6973}"/>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6B0945B-74C5-49F1-B72A-0610845CAF0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CB9B432-C88E-409D-9CF1-50512D982AE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BF89CB7-D691-4BD5-A187-670F55E8E956}"/>
              </a:ext>
            </a:extLst>
          </p:cNvPr>
          <p:cNvSpPr>
            <a:spLocks noGrp="1"/>
          </p:cNvSpPr>
          <p:nvPr>
            <p:ph type="dt" sz="half" idx="10"/>
          </p:nvPr>
        </p:nvSpPr>
        <p:spPr/>
        <p:txBody>
          <a:bodyPr/>
          <a:lstStyle/>
          <a:p>
            <a:fld id="{B9BDF484-EA62-4A41-880A-04D1CAA042D7}" type="datetimeFigureOut">
              <a:rPr lang="zh-CN" altLang="en-US" smtClean="0"/>
              <a:t>2022/5/24</a:t>
            </a:fld>
            <a:endParaRPr lang="zh-CN" altLang="en-US"/>
          </a:p>
        </p:txBody>
      </p:sp>
      <p:sp>
        <p:nvSpPr>
          <p:cNvPr id="6" name="页脚占位符 5">
            <a:extLst>
              <a:ext uri="{FF2B5EF4-FFF2-40B4-BE49-F238E27FC236}">
                <a16:creationId xmlns:a16="http://schemas.microsoft.com/office/drawing/2014/main" id="{4CBB77A6-C96A-43ED-83D5-2CEBC16AA460}"/>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1AE02D23-85F0-4F1E-BA44-A917AD94B982}"/>
              </a:ext>
            </a:extLst>
          </p:cNvPr>
          <p:cNvSpPr>
            <a:spLocks noGrp="1"/>
          </p:cNvSpPr>
          <p:nvPr>
            <p:ph type="sldNum" sz="quarter" idx="12"/>
          </p:nvPr>
        </p:nvSpPr>
        <p:spPr/>
        <p:txBody>
          <a:bodyPr/>
          <a:lstStyle/>
          <a:p>
            <a:fld id="{E5977F5D-B6EB-4B3E-A3C4-D46CC2CC3F11}" type="slidenum">
              <a:rPr lang="zh-CN" altLang="en-US" smtClean="0"/>
              <a:t>‹#›</a:t>
            </a:fld>
            <a:endParaRPr lang="zh-CN" altLang="en-US"/>
          </a:p>
        </p:txBody>
      </p:sp>
    </p:spTree>
    <p:extLst>
      <p:ext uri="{BB962C8B-B14F-4D97-AF65-F5344CB8AC3E}">
        <p14:creationId xmlns:p14="http://schemas.microsoft.com/office/powerpoint/2010/main" val="3044539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EFE513-E59A-4C18-86C1-57832DE331B7}"/>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F81E877-45BC-4C63-A436-0A495959DE7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2F19D81-B55B-4CAA-A64A-280114D88A0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719818F-827D-4657-B3D2-E9E25EF31818}"/>
              </a:ext>
            </a:extLst>
          </p:cNvPr>
          <p:cNvSpPr>
            <a:spLocks noGrp="1"/>
          </p:cNvSpPr>
          <p:nvPr>
            <p:ph type="dt" sz="half" idx="10"/>
          </p:nvPr>
        </p:nvSpPr>
        <p:spPr/>
        <p:txBody>
          <a:bodyPr/>
          <a:lstStyle/>
          <a:p>
            <a:fld id="{B9BDF484-EA62-4A41-880A-04D1CAA042D7}" type="datetimeFigureOut">
              <a:rPr lang="zh-CN" altLang="en-US" smtClean="0"/>
              <a:t>2022/5/24</a:t>
            </a:fld>
            <a:endParaRPr lang="zh-CN" altLang="en-US"/>
          </a:p>
        </p:txBody>
      </p:sp>
      <p:sp>
        <p:nvSpPr>
          <p:cNvPr id="6" name="页脚占位符 5">
            <a:extLst>
              <a:ext uri="{FF2B5EF4-FFF2-40B4-BE49-F238E27FC236}">
                <a16:creationId xmlns:a16="http://schemas.microsoft.com/office/drawing/2014/main" id="{4B5B42CF-06CF-453E-92F1-0F516A3780DA}"/>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FFE24022-F8E9-4E22-8FFA-63151E74B27D}"/>
              </a:ext>
            </a:extLst>
          </p:cNvPr>
          <p:cNvSpPr>
            <a:spLocks noGrp="1"/>
          </p:cNvSpPr>
          <p:nvPr>
            <p:ph type="sldNum" sz="quarter" idx="12"/>
          </p:nvPr>
        </p:nvSpPr>
        <p:spPr/>
        <p:txBody>
          <a:bodyPr/>
          <a:lstStyle/>
          <a:p>
            <a:fld id="{E5977F5D-B6EB-4B3E-A3C4-D46CC2CC3F11}" type="slidenum">
              <a:rPr lang="zh-CN" altLang="en-US" smtClean="0"/>
              <a:t>‹#›</a:t>
            </a:fld>
            <a:endParaRPr lang="zh-CN" altLang="en-US"/>
          </a:p>
        </p:txBody>
      </p:sp>
    </p:spTree>
    <p:extLst>
      <p:ext uri="{BB962C8B-B14F-4D97-AF65-F5344CB8AC3E}">
        <p14:creationId xmlns:p14="http://schemas.microsoft.com/office/powerpoint/2010/main" val="9095206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0920BD92-169A-4C97-B3F3-1ABC961EC9D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9E6DD73F-F0B9-4A37-A62D-C9146E6B33A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7E4C9CA-7C6A-4523-96DF-DE218DF6F3A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9BDF484-EA62-4A41-880A-04D1CAA042D7}" type="datetimeFigureOut">
              <a:rPr lang="zh-CN" altLang="en-US" smtClean="0"/>
              <a:t>2022/5/24</a:t>
            </a:fld>
            <a:endParaRPr lang="zh-CN" altLang="en-US"/>
          </a:p>
        </p:txBody>
      </p:sp>
      <p:sp>
        <p:nvSpPr>
          <p:cNvPr id="5" name="页脚占位符 4">
            <a:extLst>
              <a:ext uri="{FF2B5EF4-FFF2-40B4-BE49-F238E27FC236}">
                <a16:creationId xmlns:a16="http://schemas.microsoft.com/office/drawing/2014/main" id="{AAE215A3-4557-48BA-AE56-8D42700D725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83BF58C1-8E60-4F3B-8E89-0E129395D45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5977F5D-B6EB-4B3E-A3C4-D46CC2CC3F11}" type="slidenum">
              <a:rPr lang="zh-CN" altLang="en-US" smtClean="0"/>
              <a:t>‹#›</a:t>
            </a:fld>
            <a:endParaRPr lang="zh-CN" altLang="en-US"/>
          </a:p>
        </p:txBody>
      </p:sp>
    </p:spTree>
    <p:extLst>
      <p:ext uri="{BB962C8B-B14F-4D97-AF65-F5344CB8AC3E}">
        <p14:creationId xmlns:p14="http://schemas.microsoft.com/office/powerpoint/2010/main" val="356665095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49297586"/>
      </p:ext>
    </p:extLst>
  </p:cSld>
  <p:clrMap bg1="lt1" tx1="dk1" bg2="lt2" tx2="dk2" accent1="accent1" accent2="accent2" accent3="accent3" accent4="accent4" accent5="accent5" accent6="accent6" hlink="hlink" folHlink="folHlink"/>
  <p:sldLayoutIdLst>
    <p:sldLayoutId id="2147483662" r:id="rId1"/>
    <p:sldLayoutId id="2147483663" r:id="rId2"/>
  </p:sldLayoutIdLst>
  <p:hf hdr="0" ftr="0" dt="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ea typeface="宋体" pitchFamily="2" charset="-122"/>
        </a:defRPr>
      </a:lvl2pPr>
      <a:lvl3pPr algn="ctr" rtl="0" eaLnBrk="0" fontAlgn="base" hangingPunct="0">
        <a:spcBef>
          <a:spcPct val="0"/>
        </a:spcBef>
        <a:spcAft>
          <a:spcPct val="0"/>
        </a:spcAft>
        <a:defRPr sz="4400">
          <a:solidFill>
            <a:schemeClr val="tx1"/>
          </a:solidFill>
          <a:latin typeface="Calibri" pitchFamily="34" charset="0"/>
          <a:ea typeface="宋体" pitchFamily="2" charset="-122"/>
        </a:defRPr>
      </a:lvl3pPr>
      <a:lvl4pPr algn="ctr" rtl="0" eaLnBrk="0" fontAlgn="base" hangingPunct="0">
        <a:spcBef>
          <a:spcPct val="0"/>
        </a:spcBef>
        <a:spcAft>
          <a:spcPct val="0"/>
        </a:spcAft>
        <a:defRPr sz="4400">
          <a:solidFill>
            <a:schemeClr val="tx1"/>
          </a:solidFill>
          <a:latin typeface="Calibri" pitchFamily="34" charset="0"/>
          <a:ea typeface="宋体" pitchFamily="2" charset="-122"/>
        </a:defRPr>
      </a:lvl4pPr>
      <a:lvl5pPr algn="ctr" rtl="0" eaLnBrk="0" fontAlgn="base" hangingPunct="0">
        <a:spcBef>
          <a:spcPct val="0"/>
        </a:spcBef>
        <a:spcAft>
          <a:spcPct val="0"/>
        </a:spcAft>
        <a:defRPr sz="4400">
          <a:solidFill>
            <a:schemeClr val="tx1"/>
          </a:solidFill>
          <a:latin typeface="Calibri" pitchFamily="34" charset="0"/>
          <a:ea typeface="宋体" pitchFamily="2" charset="-122"/>
        </a:defRPr>
      </a:lvl5pPr>
      <a:lvl6pPr marL="457200" algn="ctr" rtl="0" fontAlgn="base">
        <a:spcBef>
          <a:spcPct val="0"/>
        </a:spcBef>
        <a:spcAft>
          <a:spcPct val="0"/>
        </a:spcAft>
        <a:defRPr sz="4400">
          <a:solidFill>
            <a:schemeClr val="tx1"/>
          </a:solidFill>
          <a:latin typeface="Calibri" pitchFamily="34" charset="0"/>
          <a:ea typeface="宋体" pitchFamily="2" charset="-122"/>
        </a:defRPr>
      </a:lvl6pPr>
      <a:lvl7pPr marL="914400" algn="ctr" rtl="0" fontAlgn="base">
        <a:spcBef>
          <a:spcPct val="0"/>
        </a:spcBef>
        <a:spcAft>
          <a:spcPct val="0"/>
        </a:spcAft>
        <a:defRPr sz="4400">
          <a:solidFill>
            <a:schemeClr val="tx1"/>
          </a:solidFill>
          <a:latin typeface="Calibri" pitchFamily="34" charset="0"/>
          <a:ea typeface="宋体" pitchFamily="2" charset="-122"/>
        </a:defRPr>
      </a:lvl7pPr>
      <a:lvl8pPr marL="1371600" algn="ctr" rtl="0" fontAlgn="base">
        <a:spcBef>
          <a:spcPct val="0"/>
        </a:spcBef>
        <a:spcAft>
          <a:spcPct val="0"/>
        </a:spcAft>
        <a:defRPr sz="4400">
          <a:solidFill>
            <a:schemeClr val="tx1"/>
          </a:solidFill>
          <a:latin typeface="Calibri" pitchFamily="34" charset="0"/>
          <a:ea typeface="宋体" pitchFamily="2" charset="-122"/>
        </a:defRPr>
      </a:lvl8pPr>
      <a:lvl9pPr marL="1828800" algn="ctr" rtl="0" fontAlgn="base">
        <a:spcBef>
          <a:spcPct val="0"/>
        </a:spcBef>
        <a:spcAft>
          <a:spcPct val="0"/>
        </a:spcAft>
        <a:defRPr sz="4400">
          <a:solidFill>
            <a:schemeClr val="tx1"/>
          </a:solidFill>
          <a:latin typeface="Calibri" pitchFamily="34" charset="0"/>
          <a:ea typeface="宋体" pitchFamily="2" charset="-122"/>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12.xml"/><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1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2.xml"/><Relationship Id="rId1" Type="http://schemas.openxmlformats.org/officeDocument/2006/relationships/vmlDrawing" Target="../drawings/vmlDrawing1.vml"/><Relationship Id="rId5" Type="http://schemas.openxmlformats.org/officeDocument/2006/relationships/image" Target="../media/image17.wmf"/><Relationship Id="rId4" Type="http://schemas.openxmlformats.org/officeDocument/2006/relationships/oleObject" Target="../embeddings/oleObject1.bin"/></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12.xml"/><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7" descr="C:\Users\HP\Desktop\图片1.jpg">
            <a:extLst>
              <a:ext uri="{FF2B5EF4-FFF2-40B4-BE49-F238E27FC236}">
                <a16:creationId xmlns:a16="http://schemas.microsoft.com/office/drawing/2014/main" id="{A45E40B5-4306-46F6-8A14-3408256670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24120" b="23666"/>
          <a:stretch>
            <a:fillRect/>
          </a:stretch>
        </p:blipFill>
        <p:spPr bwMode="auto">
          <a:xfrm>
            <a:off x="0" y="0"/>
            <a:ext cx="12192000" cy="5297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3" name="内容占位符 3">
            <a:extLst>
              <a:ext uri="{FF2B5EF4-FFF2-40B4-BE49-F238E27FC236}">
                <a16:creationId xmlns:a16="http://schemas.microsoft.com/office/drawing/2014/main" id="{C98F3902-B8C5-45FD-A9E0-A1D2F5ADBD8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3933826"/>
            <a:ext cx="12192000" cy="292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4" name="Picture 2">
            <a:extLst>
              <a:ext uri="{FF2B5EF4-FFF2-40B4-BE49-F238E27FC236}">
                <a16:creationId xmlns:a16="http://schemas.microsoft.com/office/drawing/2014/main" id="{1A72FF85-7371-4661-A344-51730449B67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39876" y="101601"/>
            <a:ext cx="3116263" cy="733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5" name="文本框 1">
            <a:extLst>
              <a:ext uri="{FF2B5EF4-FFF2-40B4-BE49-F238E27FC236}">
                <a16:creationId xmlns:a16="http://schemas.microsoft.com/office/drawing/2014/main" id="{8C21BFBD-962A-463E-8BD7-28CD1E6F6B5B}"/>
              </a:ext>
            </a:extLst>
          </p:cNvPr>
          <p:cNvSpPr txBox="1">
            <a:spLocks noChangeArrowheads="1"/>
          </p:cNvSpPr>
          <p:nvPr/>
        </p:nvSpPr>
        <p:spPr bwMode="auto">
          <a:xfrm>
            <a:off x="1919288" y="2060575"/>
            <a:ext cx="8064500" cy="106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lnSpc>
                <a:spcPct val="150000"/>
              </a:lnSpc>
            </a:pPr>
            <a:r>
              <a:rPr lang="zh-CN" altLang="en-US" sz="4800" b="1">
                <a:solidFill>
                  <a:srgbClr val="FF0000"/>
                </a:solidFill>
                <a:latin typeface="Times New Roman" panose="02020603050405020304" pitchFamily="18" charset="0"/>
                <a:ea typeface="黑体" panose="02010609060101010101" pitchFamily="49" charset="-122"/>
              </a:rPr>
              <a:t>算法设计与分析</a:t>
            </a:r>
            <a:endParaRPr lang="en-US" altLang="zh-CN" sz="4800" b="1">
              <a:solidFill>
                <a:srgbClr val="FF0000"/>
              </a:solidFill>
              <a:latin typeface="Times New Roman" panose="02020603050405020304" pitchFamily="18" charset="0"/>
              <a:ea typeface="黑体" panose="02010609060101010101" pitchFamily="49" charset="-122"/>
            </a:endParaRPr>
          </a:p>
        </p:txBody>
      </p:sp>
      <p:sp>
        <p:nvSpPr>
          <p:cNvPr id="5126" name="文本框 2">
            <a:extLst>
              <a:ext uri="{FF2B5EF4-FFF2-40B4-BE49-F238E27FC236}">
                <a16:creationId xmlns:a16="http://schemas.microsoft.com/office/drawing/2014/main" id="{39350D25-BA3C-4984-8780-A4F91A9555C2}"/>
              </a:ext>
            </a:extLst>
          </p:cNvPr>
          <p:cNvSpPr txBox="1">
            <a:spLocks noChangeArrowheads="1"/>
          </p:cNvSpPr>
          <p:nvPr/>
        </p:nvSpPr>
        <p:spPr bwMode="auto">
          <a:xfrm>
            <a:off x="5311775" y="3402013"/>
            <a:ext cx="156845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3600" dirty="0">
                <a:latin typeface="Times New Roman" panose="02020603050405020304" pitchFamily="18" charset="0"/>
                <a:ea typeface="华文楷体" panose="02010600040101010101" pitchFamily="2" charset="-122"/>
              </a:rPr>
              <a:t>翟仲毅</a:t>
            </a:r>
            <a:endParaRPr lang="en-US" altLang="zh-CN" sz="3600" dirty="0">
              <a:latin typeface="Times New Roman" panose="02020603050405020304" pitchFamily="18" charset="0"/>
              <a:ea typeface="华文楷体" panose="02010600040101010101" pitchFamily="2" charset="-122"/>
            </a:endParaRPr>
          </a:p>
        </p:txBody>
      </p:sp>
    </p:spTree>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1">
            <a:extLst>
              <a:ext uri="{FF2B5EF4-FFF2-40B4-BE49-F238E27FC236}">
                <a16:creationId xmlns:a16="http://schemas.microsoft.com/office/drawing/2014/main" id="{BD56052C-713E-4AF0-B081-BE09F645B830}"/>
              </a:ext>
            </a:extLst>
          </p:cNvPr>
          <p:cNvSpPr txBox="1">
            <a:spLocks noChangeArrowheads="1"/>
          </p:cNvSpPr>
          <p:nvPr/>
        </p:nvSpPr>
        <p:spPr bwMode="auto">
          <a:xfrm>
            <a:off x="453537" y="142143"/>
            <a:ext cx="6254750" cy="523875"/>
          </a:xfrm>
          <a:prstGeom prst="rect">
            <a:avLst/>
          </a:prstGeom>
          <a:noFill/>
          <a:ln>
            <a:noFill/>
          </a:ln>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80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回溯（</a:t>
            </a:r>
            <a:r>
              <a:rPr lang="en-US" altLang="zh-CN" sz="280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Backtracking</a:t>
            </a:r>
            <a:r>
              <a:rPr lang="zh-CN" altLang="en-US" sz="280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endParaRPr kumimoji="0" lang="zh-CN" altLang="en-US" sz="2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endParaRPr>
          </a:p>
        </p:txBody>
      </p:sp>
      <p:sp>
        <p:nvSpPr>
          <p:cNvPr id="8" name="Rectangle 5">
            <a:extLst>
              <a:ext uri="{FF2B5EF4-FFF2-40B4-BE49-F238E27FC236}">
                <a16:creationId xmlns:a16="http://schemas.microsoft.com/office/drawing/2014/main" id="{51B10850-534A-4F59-6007-91F664A90952}"/>
              </a:ext>
            </a:extLst>
          </p:cNvPr>
          <p:cNvSpPr txBox="1">
            <a:spLocks noChangeArrowheads="1"/>
          </p:cNvSpPr>
          <p:nvPr/>
        </p:nvSpPr>
        <p:spPr bwMode="auto">
          <a:xfrm>
            <a:off x="453538" y="974322"/>
            <a:ext cx="10310716" cy="2250142"/>
          </a:xfrm>
          <a:prstGeom prst="rect">
            <a:avLst/>
          </a:prstGeom>
          <a:noFill/>
          <a:ln>
            <a:noFill/>
          </a:ln>
        </p:spPr>
        <p:txBody>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p"/>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Clr>
                <a:schemeClr val="accent1"/>
              </a:buClr>
              <a:buSzPct val="65000"/>
              <a:buFont typeface="Wingdings" panose="05000000000000000000" pitchFamily="2" charset="2"/>
              <a:buChar char="p"/>
              <a:defRPr sz="2000" b="1">
                <a:solidFill>
                  <a:schemeClr val="tx1"/>
                </a:solidFill>
                <a:latin typeface="+mn-lt"/>
                <a:ea typeface="+mn-ea"/>
              </a:defRPr>
            </a:lvl3pPr>
            <a:lvl4pPr marL="1600200" indent="-228600" algn="l" rtl="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mn-lt"/>
                <a:ea typeface="+mn-ea"/>
              </a:defRPr>
            </a:lvl4pPr>
            <a:lvl5pPr marL="2057400" indent="-228600" algn="l" rtl="0" eaLnBrk="0" fontAlgn="base" hangingPunct="0">
              <a:spcBef>
                <a:spcPct val="20000"/>
              </a:spcBef>
              <a:spcAft>
                <a:spcPct val="0"/>
              </a:spcAft>
              <a:buClr>
                <a:schemeClr val="tx2"/>
              </a:buClr>
              <a:buSzPct val="80000"/>
              <a:buFont typeface="Wingdings" panose="05000000000000000000" pitchFamily="2" charset="2"/>
              <a:buChar char="§"/>
              <a:defRPr sz="2000" b="1">
                <a:solidFill>
                  <a:schemeClr val="tx1"/>
                </a:solidFill>
                <a:latin typeface="+mn-lt"/>
                <a:ea typeface="+mn-ea"/>
              </a:defRPr>
            </a:lvl5pPr>
            <a:lvl6pPr marL="25146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6pPr>
            <a:lvl7pPr marL="29718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7pPr>
            <a:lvl8pPr marL="34290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8pPr>
            <a:lvl9pPr marL="38862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
                <a:srgbClr val="666600"/>
              </a:buClr>
              <a:buSzPct val="75000"/>
              <a:buFont typeface="Wingdings" panose="05000000000000000000" pitchFamily="2" charset="2"/>
              <a:buChar char="p"/>
              <a:tabLst/>
              <a:defRPr/>
            </a:pPr>
            <a:r>
              <a:rPr kumimoji="0" lang="en-US" altLang="zh-CN" sz="2800" b="1" i="0" u="none" strike="noStrike" kern="0" cap="none" spc="0" normalizeH="0" baseline="0" noProof="0" dirty="0">
                <a:ln>
                  <a:noFill/>
                </a:ln>
                <a:solidFill>
                  <a:srgbClr val="000000"/>
                </a:solidFill>
                <a:effectLst/>
                <a:uLnTx/>
                <a:uFillTx/>
                <a:latin typeface="Verdana"/>
                <a:ea typeface="等线" panose="02010600030101010101" pitchFamily="2" charset="-122"/>
                <a:cs typeface="+mn-cs"/>
              </a:rPr>
              <a:t> </a:t>
            </a:r>
            <a:r>
              <a:rPr lang="zh-CN" altLang="en-US" kern="0" dirty="0">
                <a:solidFill>
                  <a:srgbClr val="FF0000"/>
                </a:solidFill>
                <a:latin typeface="华文仿宋" panose="02010600040101010101" pitchFamily="2" charset="-122"/>
                <a:ea typeface="华文仿宋" panose="02010600040101010101" pitchFamily="2" charset="-122"/>
              </a:rPr>
              <a:t>回溯算法的基本步骤</a:t>
            </a:r>
            <a:endParaRPr kumimoji="0" lang="en-US" altLang="zh-CN" sz="2800" b="1" i="0" u="none" strike="noStrike" kern="0" cap="none" spc="0" normalizeH="0" baseline="0" noProof="0" dirty="0">
              <a:ln>
                <a:noFill/>
              </a:ln>
              <a:solidFill>
                <a:srgbClr val="FF0000"/>
              </a:solidFill>
              <a:effectLst/>
              <a:uLnTx/>
              <a:uFillTx/>
              <a:latin typeface="华文仿宋" panose="02010600040101010101" pitchFamily="2" charset="-122"/>
              <a:ea typeface="华文仿宋" panose="02010600040101010101" pitchFamily="2" charset="-122"/>
              <a:cs typeface="+mn-cs"/>
            </a:endParaRPr>
          </a:p>
          <a:p>
            <a:pPr marL="0" lvl="0" indent="0" eaLnBrk="1" hangingPunct="1">
              <a:lnSpc>
                <a:spcPct val="150000"/>
              </a:lnSpc>
              <a:buClr>
                <a:srgbClr val="666600"/>
              </a:buClr>
              <a:buNone/>
              <a:defRPr/>
            </a:pPr>
            <a:r>
              <a:rPr lang="en-US" altLang="zh-CN" sz="24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2</a:t>
            </a:r>
            <a:r>
              <a:rPr kumimoji="0" lang="en-US" altLang="zh-CN" sz="2400" b="1" i="0" u="none" strike="noStrike" kern="0" cap="none" spc="0" normalizeH="0" baseline="0" noProof="0" dirty="0">
                <a:ln>
                  <a:noFill/>
                </a:ln>
                <a:solidFill>
                  <a:prstClr val="black"/>
                </a:solidFill>
                <a:effectLst/>
                <a:uLnTx/>
                <a:uFillTx/>
                <a:latin typeface="Calibri" panose="020F0502020204030204" pitchFamily="34" charset="0"/>
                <a:ea typeface="华文仿宋" panose="02010600040101010101" pitchFamily="2" charset="-122"/>
                <a:cs typeface="Calibri" panose="020F0502020204030204" pitchFamily="34" charset="0"/>
              </a:rPr>
              <a:t>.</a:t>
            </a:r>
            <a:r>
              <a:rPr lang="zh-CN" altLang="en-US" sz="2400" kern="0" noProof="0" dirty="0">
                <a:solidFill>
                  <a:srgbClr val="0070C0"/>
                </a:solidFill>
                <a:latin typeface="Calibri" panose="020F0502020204030204" pitchFamily="34" charset="0"/>
                <a:ea typeface="华文仿宋" panose="02010600040101010101" pitchFamily="2" charset="-122"/>
                <a:cs typeface="Calibri" panose="020F0502020204030204" pitchFamily="34" charset="0"/>
              </a:rPr>
              <a:t>组织好解空间以便使搜索更容易</a:t>
            </a:r>
            <a:endParaRPr lang="en-US" altLang="zh-CN" sz="2400" kern="0" dirty="0">
              <a:solidFill>
                <a:srgbClr val="0070C0"/>
              </a:solidFill>
              <a:latin typeface="Calibri" panose="020F0502020204030204" pitchFamily="34" charset="0"/>
              <a:ea typeface="华文仿宋" panose="02010600040101010101" pitchFamily="2" charset="-122"/>
              <a:cs typeface="Calibri" panose="020F0502020204030204" pitchFamily="34" charset="0"/>
            </a:endParaRPr>
          </a:p>
          <a:p>
            <a:pPr marL="0" lvl="0" indent="0" eaLnBrk="1" hangingPunct="1">
              <a:lnSpc>
                <a:spcPct val="150000"/>
              </a:lnSpc>
              <a:buClr>
                <a:srgbClr val="666600"/>
              </a:buClr>
              <a:buNone/>
              <a:defRPr/>
            </a:pPr>
            <a:r>
              <a:rPr kumimoji="0" lang="en-US" altLang="zh-CN" sz="2400" b="1" i="0" u="none" strike="noStrike" kern="0" cap="none" spc="0" normalizeH="0" baseline="0" noProof="0" dirty="0">
                <a:ln>
                  <a:noFill/>
                </a:ln>
                <a:solidFill>
                  <a:prstClr val="black"/>
                </a:solidFill>
                <a:effectLst/>
                <a:uLnTx/>
                <a:uFillTx/>
                <a:latin typeface="Calibri" panose="020F0502020204030204" pitchFamily="34" charset="0"/>
                <a:ea typeface="华文仿宋" panose="02010600040101010101" pitchFamily="2" charset="-122"/>
                <a:cs typeface="Calibri" panose="020F0502020204030204" pitchFamily="34" charset="0"/>
              </a:rPr>
              <a:t>   </a:t>
            </a:r>
            <a:r>
              <a:rPr lang="zh-CN" altLang="en-US" sz="24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典型的组织方式是利用图或树的结构</a:t>
            </a:r>
            <a:endParaRPr kumimoji="0" lang="en-US" altLang="zh-CN" sz="2400" b="1" i="0" u="none" strike="noStrike" kern="0" cap="none" spc="0" normalizeH="0" baseline="0" noProof="0" dirty="0">
              <a:ln>
                <a:noFill/>
              </a:ln>
              <a:solidFill>
                <a:prstClr val="black"/>
              </a:solidFill>
              <a:effectLst/>
              <a:uLnTx/>
              <a:uFillTx/>
              <a:latin typeface="Calibri" panose="020F0502020204030204" pitchFamily="34" charset="0"/>
              <a:ea typeface="华文仿宋" panose="02010600040101010101" pitchFamily="2" charset="-122"/>
              <a:cs typeface="Calibri" panose="020F0502020204030204" pitchFamily="34" charset="0"/>
            </a:endParaRPr>
          </a:p>
        </p:txBody>
      </p:sp>
      <p:sp>
        <p:nvSpPr>
          <p:cNvPr id="7" name="Rectangle 5">
            <a:extLst>
              <a:ext uri="{FF2B5EF4-FFF2-40B4-BE49-F238E27FC236}">
                <a16:creationId xmlns:a16="http://schemas.microsoft.com/office/drawing/2014/main" id="{822D7DC6-B9CA-BF55-289C-5875DA518124}"/>
              </a:ext>
            </a:extLst>
          </p:cNvPr>
          <p:cNvSpPr txBox="1">
            <a:spLocks noChangeArrowheads="1"/>
          </p:cNvSpPr>
          <p:nvPr/>
        </p:nvSpPr>
        <p:spPr bwMode="auto">
          <a:xfrm>
            <a:off x="453538" y="3083859"/>
            <a:ext cx="8834841" cy="2250142"/>
          </a:xfrm>
          <a:prstGeom prst="rect">
            <a:avLst/>
          </a:prstGeom>
          <a:noFill/>
          <a:ln>
            <a:noFill/>
          </a:ln>
        </p:spPr>
        <p:txBody>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p"/>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Clr>
                <a:schemeClr val="accent1"/>
              </a:buClr>
              <a:buSzPct val="65000"/>
              <a:buFont typeface="Wingdings" panose="05000000000000000000" pitchFamily="2" charset="2"/>
              <a:buChar char="p"/>
              <a:defRPr sz="2000" b="1">
                <a:solidFill>
                  <a:schemeClr val="tx1"/>
                </a:solidFill>
                <a:latin typeface="+mn-lt"/>
                <a:ea typeface="+mn-ea"/>
              </a:defRPr>
            </a:lvl3pPr>
            <a:lvl4pPr marL="1600200" indent="-228600" algn="l" rtl="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mn-lt"/>
                <a:ea typeface="+mn-ea"/>
              </a:defRPr>
            </a:lvl4pPr>
            <a:lvl5pPr marL="2057400" indent="-228600" algn="l" rtl="0" eaLnBrk="0" fontAlgn="base" hangingPunct="0">
              <a:spcBef>
                <a:spcPct val="20000"/>
              </a:spcBef>
              <a:spcAft>
                <a:spcPct val="0"/>
              </a:spcAft>
              <a:buClr>
                <a:schemeClr val="tx2"/>
              </a:buClr>
              <a:buSzPct val="80000"/>
              <a:buFont typeface="Wingdings" panose="05000000000000000000" pitchFamily="2" charset="2"/>
              <a:buChar char="§"/>
              <a:defRPr sz="2000" b="1">
                <a:solidFill>
                  <a:schemeClr val="tx1"/>
                </a:solidFill>
                <a:latin typeface="+mn-lt"/>
                <a:ea typeface="+mn-ea"/>
              </a:defRPr>
            </a:lvl5pPr>
            <a:lvl6pPr marL="25146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6pPr>
            <a:lvl7pPr marL="29718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7pPr>
            <a:lvl8pPr marL="34290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8pPr>
            <a:lvl9pPr marL="38862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9pPr>
          </a:lstStyle>
          <a:p>
            <a:pPr marL="0" lvl="0" indent="0" eaLnBrk="1" hangingPunct="1">
              <a:lnSpc>
                <a:spcPct val="150000"/>
              </a:lnSpc>
              <a:buClr>
                <a:srgbClr val="666600"/>
              </a:buClr>
              <a:buNone/>
              <a:defRPr/>
            </a:pPr>
            <a:r>
              <a:rPr kumimoji="0" lang="en-US" altLang="zh-CN" sz="2400" b="1" i="0" u="none" strike="noStrike" kern="0" cap="none" spc="0" normalizeH="0" baseline="0" noProof="0" dirty="0">
                <a:ln>
                  <a:noFill/>
                </a:ln>
                <a:solidFill>
                  <a:prstClr val="black"/>
                </a:solidFill>
                <a:effectLst/>
                <a:uLnTx/>
                <a:uFillTx/>
                <a:latin typeface="Calibri" panose="020F0502020204030204" pitchFamily="34" charset="0"/>
                <a:ea typeface="华文仿宋" panose="02010600040101010101" pitchFamily="2" charset="-122"/>
                <a:cs typeface="Calibri" panose="020F0502020204030204" pitchFamily="34" charset="0"/>
              </a:rPr>
              <a:t>3.</a:t>
            </a:r>
            <a:r>
              <a:rPr kumimoji="0" lang="zh-CN" altLang="en-US" sz="2400" b="1" i="0" u="none" strike="noStrike" kern="0" cap="none" spc="0" normalizeH="0" baseline="0" dirty="0">
                <a:ln>
                  <a:noFill/>
                </a:ln>
                <a:effectLst/>
                <a:uLnTx/>
                <a:uFillTx/>
                <a:latin typeface="Calibri" panose="020F0502020204030204" pitchFamily="34" charset="0"/>
                <a:ea typeface="华文仿宋" panose="02010600040101010101" pitchFamily="2" charset="-122"/>
                <a:cs typeface="Calibri" panose="020F0502020204030204" pitchFamily="34" charset="0"/>
              </a:rPr>
              <a:t>以</a:t>
            </a:r>
            <a:r>
              <a:rPr kumimoji="0" lang="zh-CN" altLang="en-US" sz="2400" b="1" i="0" u="none" strike="noStrike" kern="0" cap="none" spc="0" normalizeH="0" baseline="0" dirty="0">
                <a:ln>
                  <a:noFill/>
                </a:ln>
                <a:solidFill>
                  <a:srgbClr val="0070C0"/>
                </a:solidFill>
                <a:effectLst/>
                <a:uLnTx/>
                <a:uFillTx/>
                <a:latin typeface="Calibri" panose="020F0502020204030204" pitchFamily="34" charset="0"/>
                <a:ea typeface="华文仿宋" panose="02010600040101010101" pitchFamily="2" charset="-122"/>
                <a:cs typeface="Calibri" panose="020F0502020204030204" pitchFamily="34" charset="0"/>
              </a:rPr>
              <a:t>深度优先方式</a:t>
            </a:r>
            <a:r>
              <a:rPr kumimoji="0" lang="zh-CN" altLang="en-US" sz="2400" b="1" i="0" u="none" strike="noStrike" kern="0" cap="none" spc="0" normalizeH="0" baseline="0" dirty="0">
                <a:ln>
                  <a:noFill/>
                </a:ln>
                <a:effectLst/>
                <a:uLnTx/>
                <a:uFillTx/>
                <a:latin typeface="Calibri" panose="020F0502020204030204" pitchFamily="34" charset="0"/>
                <a:ea typeface="华文仿宋" panose="02010600040101010101" pitchFamily="2" charset="-122"/>
                <a:cs typeface="Calibri" panose="020F0502020204030204" pitchFamily="34" charset="0"/>
              </a:rPr>
              <a:t>搜索解空间，利用剪枝函数来避免搜索进行入不可能得到解的子空间</a:t>
            </a:r>
            <a:endParaRPr kumimoji="0" lang="en-US" altLang="zh-CN" sz="2400" b="1" i="0" u="none" strike="noStrike" kern="0" cap="none" spc="0" normalizeH="0" baseline="0" noProof="0" dirty="0">
              <a:ln>
                <a:noFill/>
              </a:ln>
              <a:effectLst/>
              <a:uLnTx/>
              <a:uFillTx/>
              <a:latin typeface="Calibri" panose="020F0502020204030204" pitchFamily="34" charset="0"/>
              <a:ea typeface="华文仿宋" panose="02010600040101010101" pitchFamily="2" charset="-122"/>
              <a:cs typeface="Calibri" panose="020F0502020204030204" pitchFamily="34" charset="0"/>
            </a:endParaRPr>
          </a:p>
        </p:txBody>
      </p:sp>
    </p:spTree>
    <p:extLst>
      <p:ext uri="{BB962C8B-B14F-4D97-AF65-F5344CB8AC3E}">
        <p14:creationId xmlns:p14="http://schemas.microsoft.com/office/powerpoint/2010/main" val="25627539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1">
            <a:extLst>
              <a:ext uri="{FF2B5EF4-FFF2-40B4-BE49-F238E27FC236}">
                <a16:creationId xmlns:a16="http://schemas.microsoft.com/office/drawing/2014/main" id="{BD56052C-713E-4AF0-B081-BE09F645B830}"/>
              </a:ext>
            </a:extLst>
          </p:cNvPr>
          <p:cNvSpPr txBox="1">
            <a:spLocks noChangeArrowheads="1"/>
          </p:cNvSpPr>
          <p:nvPr/>
        </p:nvSpPr>
        <p:spPr bwMode="auto">
          <a:xfrm>
            <a:off x="453537" y="142143"/>
            <a:ext cx="6254750" cy="523875"/>
          </a:xfrm>
          <a:prstGeom prst="rect">
            <a:avLst/>
          </a:prstGeom>
          <a:noFill/>
          <a:ln>
            <a:noFill/>
          </a:ln>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解空间树</a:t>
            </a:r>
          </a:p>
        </p:txBody>
      </p:sp>
      <p:sp>
        <p:nvSpPr>
          <p:cNvPr id="2" name="文本框 1">
            <a:extLst>
              <a:ext uri="{FF2B5EF4-FFF2-40B4-BE49-F238E27FC236}">
                <a16:creationId xmlns:a16="http://schemas.microsoft.com/office/drawing/2014/main" id="{0ED2B26F-03F9-7AE3-6B37-DB43590443C6}"/>
              </a:ext>
            </a:extLst>
          </p:cNvPr>
          <p:cNvSpPr txBox="1"/>
          <p:nvPr/>
        </p:nvSpPr>
        <p:spPr>
          <a:xfrm>
            <a:off x="2056912" y="3366790"/>
            <a:ext cx="862751" cy="461665"/>
          </a:xfrm>
          <a:prstGeom prst="rect">
            <a:avLst/>
          </a:prstGeom>
          <a:noFill/>
        </p:spPr>
        <p:txBody>
          <a:bodyPr wrap="square" rtlCol="0">
            <a:spAutoFit/>
          </a:bodyPr>
          <a:lstStyle/>
          <a:p>
            <a:r>
              <a:rPr lang="en-US" altLang="zh-CN" sz="2400" b="1" dirty="0">
                <a:latin typeface="Cambria" panose="02040503050406030204" pitchFamily="18" charset="0"/>
                <a:ea typeface="Cambria" panose="02040503050406030204" pitchFamily="18" charset="0"/>
              </a:rPr>
              <a:t>start</a:t>
            </a:r>
            <a:endParaRPr lang="zh-CN" altLang="en-US" sz="2400" b="1" dirty="0">
              <a:latin typeface="Cambria" panose="02040503050406030204" pitchFamily="18" charset="0"/>
            </a:endParaRPr>
          </a:p>
        </p:txBody>
      </p:sp>
      <p:cxnSp>
        <p:nvCxnSpPr>
          <p:cNvPr id="4" name="直接箭头连接符 3">
            <a:extLst>
              <a:ext uri="{FF2B5EF4-FFF2-40B4-BE49-F238E27FC236}">
                <a16:creationId xmlns:a16="http://schemas.microsoft.com/office/drawing/2014/main" id="{E8151CB7-105F-2954-FC73-A46BB29A0AB2}"/>
              </a:ext>
            </a:extLst>
          </p:cNvPr>
          <p:cNvCxnSpPr>
            <a:cxnSpLocks/>
          </p:cNvCxnSpPr>
          <p:nvPr/>
        </p:nvCxnSpPr>
        <p:spPr>
          <a:xfrm>
            <a:off x="2919663" y="3597623"/>
            <a:ext cx="657727"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9" name="文本框 8">
            <a:extLst>
              <a:ext uri="{FF2B5EF4-FFF2-40B4-BE49-F238E27FC236}">
                <a16:creationId xmlns:a16="http://schemas.microsoft.com/office/drawing/2014/main" id="{80B84F49-836A-F2C6-AE9D-997745501E1C}"/>
              </a:ext>
            </a:extLst>
          </p:cNvPr>
          <p:cNvSpPr txBox="1"/>
          <p:nvPr/>
        </p:nvSpPr>
        <p:spPr>
          <a:xfrm>
            <a:off x="3577390" y="3366789"/>
            <a:ext cx="862751" cy="461665"/>
          </a:xfrm>
          <a:prstGeom prst="rect">
            <a:avLst/>
          </a:prstGeom>
          <a:noFill/>
        </p:spPr>
        <p:txBody>
          <a:bodyPr wrap="square" rtlCol="0">
            <a:spAutoFit/>
          </a:bodyPr>
          <a:lstStyle/>
          <a:p>
            <a:r>
              <a:rPr lang="zh-CN" altLang="en-US" sz="2400" b="1" dirty="0">
                <a:latin typeface="Cambria" panose="02040503050406030204" pitchFamily="18" charset="0"/>
              </a:rPr>
              <a:t>？</a:t>
            </a:r>
          </a:p>
        </p:txBody>
      </p:sp>
      <p:sp>
        <p:nvSpPr>
          <p:cNvPr id="10" name="文本框 9">
            <a:extLst>
              <a:ext uri="{FF2B5EF4-FFF2-40B4-BE49-F238E27FC236}">
                <a16:creationId xmlns:a16="http://schemas.microsoft.com/office/drawing/2014/main" id="{7C861703-C5B7-729A-DABA-2F7523598CB0}"/>
              </a:ext>
            </a:extLst>
          </p:cNvPr>
          <p:cNvSpPr txBox="1"/>
          <p:nvPr/>
        </p:nvSpPr>
        <p:spPr>
          <a:xfrm>
            <a:off x="5179206" y="2218996"/>
            <a:ext cx="862751" cy="461665"/>
          </a:xfrm>
          <a:prstGeom prst="rect">
            <a:avLst/>
          </a:prstGeom>
          <a:noFill/>
        </p:spPr>
        <p:txBody>
          <a:bodyPr wrap="square" rtlCol="0">
            <a:spAutoFit/>
          </a:bodyPr>
          <a:lstStyle/>
          <a:p>
            <a:r>
              <a:rPr lang="zh-CN" altLang="en-US" sz="2400" b="1" dirty="0">
                <a:latin typeface="Cambria" panose="02040503050406030204" pitchFamily="18" charset="0"/>
              </a:rPr>
              <a:t>？</a:t>
            </a:r>
          </a:p>
        </p:txBody>
      </p:sp>
      <p:cxnSp>
        <p:nvCxnSpPr>
          <p:cNvPr id="11" name="直接箭头连接符 10">
            <a:extLst>
              <a:ext uri="{FF2B5EF4-FFF2-40B4-BE49-F238E27FC236}">
                <a16:creationId xmlns:a16="http://schemas.microsoft.com/office/drawing/2014/main" id="{2488132E-0C69-BC70-6029-3FA8CFA1932E}"/>
              </a:ext>
            </a:extLst>
          </p:cNvPr>
          <p:cNvCxnSpPr>
            <a:cxnSpLocks/>
          </p:cNvCxnSpPr>
          <p:nvPr/>
        </p:nvCxnSpPr>
        <p:spPr>
          <a:xfrm flipV="1">
            <a:off x="4154905" y="2614411"/>
            <a:ext cx="1024301" cy="75237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4" name="直接箭头连接符 13">
            <a:extLst>
              <a:ext uri="{FF2B5EF4-FFF2-40B4-BE49-F238E27FC236}">
                <a16:creationId xmlns:a16="http://schemas.microsoft.com/office/drawing/2014/main" id="{7040E305-EF27-8157-DFFB-AEB574C6B822}"/>
              </a:ext>
            </a:extLst>
          </p:cNvPr>
          <p:cNvCxnSpPr>
            <a:cxnSpLocks/>
          </p:cNvCxnSpPr>
          <p:nvPr/>
        </p:nvCxnSpPr>
        <p:spPr>
          <a:xfrm flipV="1">
            <a:off x="5696566" y="1542339"/>
            <a:ext cx="885836" cy="48499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16" name="文本框 15">
            <a:extLst>
              <a:ext uri="{FF2B5EF4-FFF2-40B4-BE49-F238E27FC236}">
                <a16:creationId xmlns:a16="http://schemas.microsoft.com/office/drawing/2014/main" id="{E3432D1A-EDD3-D560-0F2B-E209309D20E5}"/>
              </a:ext>
            </a:extLst>
          </p:cNvPr>
          <p:cNvSpPr txBox="1"/>
          <p:nvPr/>
        </p:nvSpPr>
        <p:spPr>
          <a:xfrm>
            <a:off x="6622508" y="1233959"/>
            <a:ext cx="1610470" cy="461665"/>
          </a:xfrm>
          <a:prstGeom prst="rect">
            <a:avLst/>
          </a:prstGeom>
          <a:noFill/>
        </p:spPr>
        <p:txBody>
          <a:bodyPr wrap="square" rtlCol="0">
            <a:spAutoFit/>
          </a:bodyPr>
          <a:lstStyle/>
          <a:p>
            <a:r>
              <a:rPr lang="en-US" altLang="zh-CN" sz="2400" b="1" dirty="0">
                <a:latin typeface="Cambria" panose="02040503050406030204" pitchFamily="18" charset="0"/>
                <a:ea typeface="Cambria" panose="02040503050406030204" pitchFamily="18" charset="0"/>
              </a:rPr>
              <a:t>Dead end</a:t>
            </a:r>
            <a:endParaRPr lang="zh-CN" altLang="en-US" sz="2400" b="1" dirty="0">
              <a:latin typeface="Cambria" panose="02040503050406030204" pitchFamily="18" charset="0"/>
            </a:endParaRPr>
          </a:p>
        </p:txBody>
      </p:sp>
      <p:cxnSp>
        <p:nvCxnSpPr>
          <p:cNvPr id="17" name="直接箭头连接符 16">
            <a:extLst>
              <a:ext uri="{FF2B5EF4-FFF2-40B4-BE49-F238E27FC236}">
                <a16:creationId xmlns:a16="http://schemas.microsoft.com/office/drawing/2014/main" id="{1A58E85C-3D2B-3023-F246-7F2CD5E2EF81}"/>
              </a:ext>
            </a:extLst>
          </p:cNvPr>
          <p:cNvCxnSpPr>
            <a:cxnSpLocks/>
          </p:cNvCxnSpPr>
          <p:nvPr/>
        </p:nvCxnSpPr>
        <p:spPr>
          <a:xfrm flipH="1">
            <a:off x="5802159" y="1695624"/>
            <a:ext cx="780243" cy="437725"/>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2" name="直接箭头连接符 21">
            <a:extLst>
              <a:ext uri="{FF2B5EF4-FFF2-40B4-BE49-F238E27FC236}">
                <a16:creationId xmlns:a16="http://schemas.microsoft.com/office/drawing/2014/main" id="{8EE58017-37DD-4A84-6CA1-21B2D1806683}"/>
              </a:ext>
            </a:extLst>
          </p:cNvPr>
          <p:cNvCxnSpPr>
            <a:cxnSpLocks/>
          </p:cNvCxnSpPr>
          <p:nvPr/>
        </p:nvCxnSpPr>
        <p:spPr>
          <a:xfrm>
            <a:off x="5725910" y="2290055"/>
            <a:ext cx="1098885" cy="17500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25" name="文本框 24">
            <a:extLst>
              <a:ext uri="{FF2B5EF4-FFF2-40B4-BE49-F238E27FC236}">
                <a16:creationId xmlns:a16="http://schemas.microsoft.com/office/drawing/2014/main" id="{0B9F3F42-3D9F-0C78-21CF-AB37697EFD69}"/>
              </a:ext>
            </a:extLst>
          </p:cNvPr>
          <p:cNvSpPr txBox="1"/>
          <p:nvPr/>
        </p:nvSpPr>
        <p:spPr>
          <a:xfrm>
            <a:off x="6824795" y="2234229"/>
            <a:ext cx="1610470" cy="461665"/>
          </a:xfrm>
          <a:prstGeom prst="rect">
            <a:avLst/>
          </a:prstGeom>
          <a:noFill/>
        </p:spPr>
        <p:txBody>
          <a:bodyPr wrap="square" rtlCol="0">
            <a:spAutoFit/>
          </a:bodyPr>
          <a:lstStyle/>
          <a:p>
            <a:r>
              <a:rPr lang="en-US" altLang="zh-CN" sz="2400" b="1" dirty="0">
                <a:latin typeface="Cambria" panose="02040503050406030204" pitchFamily="18" charset="0"/>
                <a:ea typeface="Cambria" panose="02040503050406030204" pitchFamily="18" charset="0"/>
              </a:rPr>
              <a:t>Dead end</a:t>
            </a:r>
            <a:endParaRPr lang="zh-CN" altLang="en-US" sz="2400" b="1" dirty="0">
              <a:latin typeface="Cambria" panose="02040503050406030204" pitchFamily="18" charset="0"/>
            </a:endParaRPr>
          </a:p>
        </p:txBody>
      </p:sp>
      <p:cxnSp>
        <p:nvCxnSpPr>
          <p:cNvPr id="26" name="直接箭头连接符 25">
            <a:extLst>
              <a:ext uri="{FF2B5EF4-FFF2-40B4-BE49-F238E27FC236}">
                <a16:creationId xmlns:a16="http://schemas.microsoft.com/office/drawing/2014/main" id="{B095507E-A105-1E85-6EF9-62C5F05A0E52}"/>
              </a:ext>
            </a:extLst>
          </p:cNvPr>
          <p:cNvCxnSpPr>
            <a:cxnSpLocks/>
          </p:cNvCxnSpPr>
          <p:nvPr/>
        </p:nvCxnSpPr>
        <p:spPr>
          <a:xfrm flipH="1" flipV="1">
            <a:off x="5668246" y="2432819"/>
            <a:ext cx="1156549" cy="18552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0" name="直接箭头连接符 29">
            <a:extLst>
              <a:ext uri="{FF2B5EF4-FFF2-40B4-BE49-F238E27FC236}">
                <a16:creationId xmlns:a16="http://schemas.microsoft.com/office/drawing/2014/main" id="{C1299BA2-6ADB-7343-7A84-DC69307B8AB0}"/>
              </a:ext>
            </a:extLst>
          </p:cNvPr>
          <p:cNvCxnSpPr>
            <a:cxnSpLocks/>
          </p:cNvCxnSpPr>
          <p:nvPr/>
        </p:nvCxnSpPr>
        <p:spPr>
          <a:xfrm flipH="1">
            <a:off x="4172072" y="2708224"/>
            <a:ext cx="1096835" cy="795654"/>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3" name="直接箭头连接符 32">
            <a:extLst>
              <a:ext uri="{FF2B5EF4-FFF2-40B4-BE49-F238E27FC236}">
                <a16:creationId xmlns:a16="http://schemas.microsoft.com/office/drawing/2014/main" id="{CF4FE055-674E-DEEC-C486-29B45BE17187}"/>
              </a:ext>
            </a:extLst>
          </p:cNvPr>
          <p:cNvCxnSpPr>
            <a:cxnSpLocks/>
            <a:endCxn id="35" idx="1"/>
          </p:cNvCxnSpPr>
          <p:nvPr/>
        </p:nvCxnSpPr>
        <p:spPr>
          <a:xfrm flipV="1">
            <a:off x="4172072" y="3570264"/>
            <a:ext cx="1122116" cy="2603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35" name="文本框 34">
            <a:extLst>
              <a:ext uri="{FF2B5EF4-FFF2-40B4-BE49-F238E27FC236}">
                <a16:creationId xmlns:a16="http://schemas.microsoft.com/office/drawing/2014/main" id="{1891449A-84A9-73A8-E75C-F99F9E8FE356}"/>
              </a:ext>
            </a:extLst>
          </p:cNvPr>
          <p:cNvSpPr txBox="1"/>
          <p:nvPr/>
        </p:nvSpPr>
        <p:spPr>
          <a:xfrm>
            <a:off x="5294188" y="3339431"/>
            <a:ext cx="862751" cy="461665"/>
          </a:xfrm>
          <a:prstGeom prst="rect">
            <a:avLst/>
          </a:prstGeom>
          <a:noFill/>
        </p:spPr>
        <p:txBody>
          <a:bodyPr wrap="square" rtlCol="0">
            <a:spAutoFit/>
          </a:bodyPr>
          <a:lstStyle/>
          <a:p>
            <a:r>
              <a:rPr lang="zh-CN" altLang="en-US" sz="2400" b="1" dirty="0">
                <a:latin typeface="Cambria" panose="02040503050406030204" pitchFamily="18" charset="0"/>
              </a:rPr>
              <a:t>？</a:t>
            </a:r>
          </a:p>
        </p:txBody>
      </p:sp>
      <p:sp>
        <p:nvSpPr>
          <p:cNvPr id="45" name="文本框 44">
            <a:extLst>
              <a:ext uri="{FF2B5EF4-FFF2-40B4-BE49-F238E27FC236}">
                <a16:creationId xmlns:a16="http://schemas.microsoft.com/office/drawing/2014/main" id="{BCA52B12-DD39-66A7-EDF0-DDE41CB93C28}"/>
              </a:ext>
            </a:extLst>
          </p:cNvPr>
          <p:cNvSpPr txBox="1"/>
          <p:nvPr/>
        </p:nvSpPr>
        <p:spPr>
          <a:xfrm>
            <a:off x="7271955" y="3150482"/>
            <a:ext cx="862751" cy="461665"/>
          </a:xfrm>
          <a:prstGeom prst="rect">
            <a:avLst/>
          </a:prstGeom>
          <a:noFill/>
        </p:spPr>
        <p:txBody>
          <a:bodyPr wrap="square" rtlCol="0">
            <a:spAutoFit/>
          </a:bodyPr>
          <a:lstStyle/>
          <a:p>
            <a:r>
              <a:rPr lang="zh-CN" altLang="en-US" sz="2400" b="1" dirty="0">
                <a:latin typeface="Cambria" panose="02040503050406030204" pitchFamily="18" charset="0"/>
              </a:rPr>
              <a:t>？</a:t>
            </a:r>
          </a:p>
        </p:txBody>
      </p:sp>
      <p:cxnSp>
        <p:nvCxnSpPr>
          <p:cNvPr id="46" name="直接箭头连接符 45">
            <a:extLst>
              <a:ext uri="{FF2B5EF4-FFF2-40B4-BE49-F238E27FC236}">
                <a16:creationId xmlns:a16="http://schemas.microsoft.com/office/drawing/2014/main" id="{BF0C85F0-E94C-48CC-BB48-A3CAB4B8F8FF}"/>
              </a:ext>
            </a:extLst>
          </p:cNvPr>
          <p:cNvCxnSpPr>
            <a:cxnSpLocks/>
          </p:cNvCxnSpPr>
          <p:nvPr/>
        </p:nvCxnSpPr>
        <p:spPr>
          <a:xfrm flipV="1">
            <a:off x="5753997" y="3284070"/>
            <a:ext cx="1415435" cy="222374"/>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47" name="直接箭头连接符 46">
            <a:extLst>
              <a:ext uri="{FF2B5EF4-FFF2-40B4-BE49-F238E27FC236}">
                <a16:creationId xmlns:a16="http://schemas.microsoft.com/office/drawing/2014/main" id="{075E4EAA-4313-6AA0-8765-D47D1E614AAE}"/>
              </a:ext>
            </a:extLst>
          </p:cNvPr>
          <p:cNvCxnSpPr>
            <a:cxnSpLocks/>
          </p:cNvCxnSpPr>
          <p:nvPr/>
        </p:nvCxnSpPr>
        <p:spPr>
          <a:xfrm flipV="1">
            <a:off x="7806163" y="2647541"/>
            <a:ext cx="885836" cy="48499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48" name="文本框 47">
            <a:extLst>
              <a:ext uri="{FF2B5EF4-FFF2-40B4-BE49-F238E27FC236}">
                <a16:creationId xmlns:a16="http://schemas.microsoft.com/office/drawing/2014/main" id="{4775294A-F690-5863-2DB2-77CDED431351}"/>
              </a:ext>
            </a:extLst>
          </p:cNvPr>
          <p:cNvSpPr txBox="1"/>
          <p:nvPr/>
        </p:nvSpPr>
        <p:spPr>
          <a:xfrm>
            <a:off x="8732105" y="2339161"/>
            <a:ext cx="1610470" cy="461665"/>
          </a:xfrm>
          <a:prstGeom prst="rect">
            <a:avLst/>
          </a:prstGeom>
          <a:noFill/>
        </p:spPr>
        <p:txBody>
          <a:bodyPr wrap="square" rtlCol="0">
            <a:spAutoFit/>
          </a:bodyPr>
          <a:lstStyle/>
          <a:p>
            <a:r>
              <a:rPr lang="en-US" altLang="zh-CN" sz="2400" b="1" dirty="0">
                <a:latin typeface="Cambria" panose="02040503050406030204" pitchFamily="18" charset="0"/>
                <a:ea typeface="Cambria" panose="02040503050406030204" pitchFamily="18" charset="0"/>
              </a:rPr>
              <a:t>Dead end</a:t>
            </a:r>
            <a:endParaRPr lang="zh-CN" altLang="en-US" sz="2400" b="1" dirty="0">
              <a:latin typeface="Cambria" panose="02040503050406030204" pitchFamily="18" charset="0"/>
            </a:endParaRPr>
          </a:p>
        </p:txBody>
      </p:sp>
      <p:cxnSp>
        <p:nvCxnSpPr>
          <p:cNvPr id="49" name="直接箭头连接符 48">
            <a:extLst>
              <a:ext uri="{FF2B5EF4-FFF2-40B4-BE49-F238E27FC236}">
                <a16:creationId xmlns:a16="http://schemas.microsoft.com/office/drawing/2014/main" id="{86099276-4BD3-B0D6-199C-5434598E653E}"/>
              </a:ext>
            </a:extLst>
          </p:cNvPr>
          <p:cNvCxnSpPr>
            <a:cxnSpLocks/>
          </p:cNvCxnSpPr>
          <p:nvPr/>
        </p:nvCxnSpPr>
        <p:spPr>
          <a:xfrm flipH="1">
            <a:off x="7911756" y="2800826"/>
            <a:ext cx="780243" cy="437725"/>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50" name="直接箭头连接符 49">
            <a:extLst>
              <a:ext uri="{FF2B5EF4-FFF2-40B4-BE49-F238E27FC236}">
                <a16:creationId xmlns:a16="http://schemas.microsoft.com/office/drawing/2014/main" id="{13D44325-C366-CC16-A9F2-4FE333D043EF}"/>
              </a:ext>
            </a:extLst>
          </p:cNvPr>
          <p:cNvCxnSpPr>
            <a:cxnSpLocks/>
          </p:cNvCxnSpPr>
          <p:nvPr/>
        </p:nvCxnSpPr>
        <p:spPr>
          <a:xfrm>
            <a:off x="7835507" y="3395257"/>
            <a:ext cx="1098885" cy="17500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51" name="文本框 50">
            <a:extLst>
              <a:ext uri="{FF2B5EF4-FFF2-40B4-BE49-F238E27FC236}">
                <a16:creationId xmlns:a16="http://schemas.microsoft.com/office/drawing/2014/main" id="{9773FDB1-A956-C2BD-ED3C-298207A6139C}"/>
              </a:ext>
            </a:extLst>
          </p:cNvPr>
          <p:cNvSpPr txBox="1"/>
          <p:nvPr/>
        </p:nvSpPr>
        <p:spPr>
          <a:xfrm>
            <a:off x="8934392" y="3339431"/>
            <a:ext cx="1610470" cy="461665"/>
          </a:xfrm>
          <a:prstGeom prst="rect">
            <a:avLst/>
          </a:prstGeom>
          <a:noFill/>
        </p:spPr>
        <p:txBody>
          <a:bodyPr wrap="square" rtlCol="0">
            <a:spAutoFit/>
          </a:bodyPr>
          <a:lstStyle/>
          <a:p>
            <a:r>
              <a:rPr lang="en-US" altLang="zh-CN" sz="2400" b="1" dirty="0">
                <a:latin typeface="Cambria" panose="02040503050406030204" pitchFamily="18" charset="0"/>
                <a:ea typeface="Cambria" panose="02040503050406030204" pitchFamily="18" charset="0"/>
              </a:rPr>
              <a:t>Dead end</a:t>
            </a:r>
            <a:endParaRPr lang="zh-CN" altLang="en-US" sz="2400" b="1" dirty="0">
              <a:latin typeface="Cambria" panose="02040503050406030204" pitchFamily="18" charset="0"/>
            </a:endParaRPr>
          </a:p>
        </p:txBody>
      </p:sp>
      <p:cxnSp>
        <p:nvCxnSpPr>
          <p:cNvPr id="52" name="直接箭头连接符 51">
            <a:extLst>
              <a:ext uri="{FF2B5EF4-FFF2-40B4-BE49-F238E27FC236}">
                <a16:creationId xmlns:a16="http://schemas.microsoft.com/office/drawing/2014/main" id="{A97C5667-9F26-2E0D-5D8D-8845472687B8}"/>
              </a:ext>
            </a:extLst>
          </p:cNvPr>
          <p:cNvCxnSpPr>
            <a:cxnSpLocks/>
          </p:cNvCxnSpPr>
          <p:nvPr/>
        </p:nvCxnSpPr>
        <p:spPr>
          <a:xfrm flipH="1" flipV="1">
            <a:off x="7777843" y="3538021"/>
            <a:ext cx="1156549" cy="18552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53" name="直接箭头连接符 52">
            <a:extLst>
              <a:ext uri="{FF2B5EF4-FFF2-40B4-BE49-F238E27FC236}">
                <a16:creationId xmlns:a16="http://schemas.microsoft.com/office/drawing/2014/main" id="{FB0E8024-68D7-FDA4-F52B-79E0C03AA923}"/>
              </a:ext>
            </a:extLst>
          </p:cNvPr>
          <p:cNvCxnSpPr>
            <a:cxnSpLocks/>
          </p:cNvCxnSpPr>
          <p:nvPr/>
        </p:nvCxnSpPr>
        <p:spPr>
          <a:xfrm flipH="1">
            <a:off x="5724071" y="3475170"/>
            <a:ext cx="1445361" cy="21227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57" name="直接箭头连接符 56">
            <a:extLst>
              <a:ext uri="{FF2B5EF4-FFF2-40B4-BE49-F238E27FC236}">
                <a16:creationId xmlns:a16="http://schemas.microsoft.com/office/drawing/2014/main" id="{9E65E683-C4E3-C56F-5DAB-FEEB16C42E7F}"/>
              </a:ext>
            </a:extLst>
          </p:cNvPr>
          <p:cNvCxnSpPr>
            <a:cxnSpLocks/>
          </p:cNvCxnSpPr>
          <p:nvPr/>
        </p:nvCxnSpPr>
        <p:spPr>
          <a:xfrm>
            <a:off x="5557219" y="3801096"/>
            <a:ext cx="685281" cy="102956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60" name="文本框 59">
            <a:extLst>
              <a:ext uri="{FF2B5EF4-FFF2-40B4-BE49-F238E27FC236}">
                <a16:creationId xmlns:a16="http://schemas.microsoft.com/office/drawing/2014/main" id="{814F1345-CD4B-742A-013D-10BE96F66B10}"/>
              </a:ext>
            </a:extLst>
          </p:cNvPr>
          <p:cNvSpPr txBox="1"/>
          <p:nvPr/>
        </p:nvSpPr>
        <p:spPr>
          <a:xfrm>
            <a:off x="7445144" y="5393208"/>
            <a:ext cx="1610470" cy="461665"/>
          </a:xfrm>
          <a:prstGeom prst="rect">
            <a:avLst/>
          </a:prstGeom>
          <a:noFill/>
        </p:spPr>
        <p:txBody>
          <a:bodyPr wrap="square" rtlCol="0">
            <a:spAutoFit/>
          </a:bodyPr>
          <a:lstStyle/>
          <a:p>
            <a:r>
              <a:rPr lang="en-US" altLang="zh-CN" sz="2400" b="1" dirty="0">
                <a:solidFill>
                  <a:srgbClr val="FF0000"/>
                </a:solidFill>
                <a:latin typeface="Cambria" panose="02040503050406030204" pitchFamily="18" charset="0"/>
                <a:ea typeface="Cambria" panose="02040503050406030204" pitchFamily="18" charset="0"/>
              </a:rPr>
              <a:t>Success!</a:t>
            </a:r>
            <a:endParaRPr lang="zh-CN" altLang="en-US" sz="2400" b="1" dirty="0">
              <a:solidFill>
                <a:srgbClr val="FF0000"/>
              </a:solidFill>
              <a:latin typeface="Cambria" panose="02040503050406030204" pitchFamily="18" charset="0"/>
            </a:endParaRPr>
          </a:p>
        </p:txBody>
      </p:sp>
      <p:sp>
        <p:nvSpPr>
          <p:cNvPr id="63" name="文本框 62">
            <a:extLst>
              <a:ext uri="{FF2B5EF4-FFF2-40B4-BE49-F238E27FC236}">
                <a16:creationId xmlns:a16="http://schemas.microsoft.com/office/drawing/2014/main" id="{3A3522F5-928B-B1CC-2539-94DF3D22CC22}"/>
              </a:ext>
            </a:extLst>
          </p:cNvPr>
          <p:cNvSpPr txBox="1"/>
          <p:nvPr/>
        </p:nvSpPr>
        <p:spPr>
          <a:xfrm>
            <a:off x="6191132" y="4815522"/>
            <a:ext cx="862751" cy="461665"/>
          </a:xfrm>
          <a:prstGeom prst="rect">
            <a:avLst/>
          </a:prstGeom>
          <a:noFill/>
        </p:spPr>
        <p:txBody>
          <a:bodyPr wrap="square" rtlCol="0">
            <a:spAutoFit/>
          </a:bodyPr>
          <a:lstStyle/>
          <a:p>
            <a:r>
              <a:rPr lang="zh-CN" altLang="en-US" sz="2400" b="1" dirty="0">
                <a:latin typeface="Cambria" panose="02040503050406030204" pitchFamily="18" charset="0"/>
              </a:rPr>
              <a:t>？</a:t>
            </a:r>
          </a:p>
        </p:txBody>
      </p:sp>
      <p:cxnSp>
        <p:nvCxnSpPr>
          <p:cNvPr id="64" name="直接箭头连接符 63">
            <a:extLst>
              <a:ext uri="{FF2B5EF4-FFF2-40B4-BE49-F238E27FC236}">
                <a16:creationId xmlns:a16="http://schemas.microsoft.com/office/drawing/2014/main" id="{6914D74A-26F6-EBDF-8804-52AC19169AEA}"/>
              </a:ext>
            </a:extLst>
          </p:cNvPr>
          <p:cNvCxnSpPr>
            <a:cxnSpLocks/>
            <a:stCxn id="63" idx="2"/>
            <a:endCxn id="60" idx="1"/>
          </p:cNvCxnSpPr>
          <p:nvPr/>
        </p:nvCxnSpPr>
        <p:spPr>
          <a:xfrm>
            <a:off x="6622508" y="5277187"/>
            <a:ext cx="822636" cy="346854"/>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67" name="直接箭头连接符 66">
            <a:extLst>
              <a:ext uri="{FF2B5EF4-FFF2-40B4-BE49-F238E27FC236}">
                <a16:creationId xmlns:a16="http://schemas.microsoft.com/office/drawing/2014/main" id="{5D4D31E0-A484-34EE-BDCD-BA75046522A7}"/>
              </a:ext>
            </a:extLst>
          </p:cNvPr>
          <p:cNvCxnSpPr>
            <a:cxnSpLocks/>
          </p:cNvCxnSpPr>
          <p:nvPr/>
        </p:nvCxnSpPr>
        <p:spPr>
          <a:xfrm flipV="1">
            <a:off x="6529137" y="4406806"/>
            <a:ext cx="885836" cy="48499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68" name="文本框 67">
            <a:extLst>
              <a:ext uri="{FF2B5EF4-FFF2-40B4-BE49-F238E27FC236}">
                <a16:creationId xmlns:a16="http://schemas.microsoft.com/office/drawing/2014/main" id="{B9D77605-861F-A80E-C6BF-CD26FF7CB698}"/>
              </a:ext>
            </a:extLst>
          </p:cNvPr>
          <p:cNvSpPr txBox="1"/>
          <p:nvPr/>
        </p:nvSpPr>
        <p:spPr>
          <a:xfrm>
            <a:off x="7455079" y="4098426"/>
            <a:ext cx="1610470" cy="461665"/>
          </a:xfrm>
          <a:prstGeom prst="rect">
            <a:avLst/>
          </a:prstGeom>
          <a:noFill/>
        </p:spPr>
        <p:txBody>
          <a:bodyPr wrap="square" rtlCol="0">
            <a:spAutoFit/>
          </a:bodyPr>
          <a:lstStyle/>
          <a:p>
            <a:r>
              <a:rPr lang="en-US" altLang="zh-CN" sz="2400" b="1" dirty="0">
                <a:latin typeface="Cambria" panose="02040503050406030204" pitchFamily="18" charset="0"/>
                <a:ea typeface="Cambria" panose="02040503050406030204" pitchFamily="18" charset="0"/>
              </a:rPr>
              <a:t>Dead end</a:t>
            </a:r>
            <a:endParaRPr lang="zh-CN" altLang="en-US" sz="2400" b="1" dirty="0">
              <a:latin typeface="Cambria" panose="02040503050406030204" pitchFamily="18" charset="0"/>
            </a:endParaRPr>
          </a:p>
        </p:txBody>
      </p:sp>
      <p:cxnSp>
        <p:nvCxnSpPr>
          <p:cNvPr id="69" name="直接箭头连接符 68">
            <a:extLst>
              <a:ext uri="{FF2B5EF4-FFF2-40B4-BE49-F238E27FC236}">
                <a16:creationId xmlns:a16="http://schemas.microsoft.com/office/drawing/2014/main" id="{2D55E51B-DA82-8582-1AEF-1EBBA8BAA3C1}"/>
              </a:ext>
            </a:extLst>
          </p:cNvPr>
          <p:cNvCxnSpPr>
            <a:cxnSpLocks/>
          </p:cNvCxnSpPr>
          <p:nvPr/>
        </p:nvCxnSpPr>
        <p:spPr>
          <a:xfrm flipH="1">
            <a:off x="6634730" y="4560091"/>
            <a:ext cx="780243" cy="437725"/>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47755629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1000"/>
                                        <p:tgtEl>
                                          <p:spTgt spid="9"/>
                                        </p:tgtEl>
                                      </p:cBhvr>
                                    </p:animEffect>
                                    <p:anim calcmode="lin" valueType="num">
                                      <p:cBhvr>
                                        <p:cTn id="15" dur="1000" fill="hold"/>
                                        <p:tgtEl>
                                          <p:spTgt spid="9"/>
                                        </p:tgtEl>
                                        <p:attrNameLst>
                                          <p:attrName>ppt_x</p:attrName>
                                        </p:attrNameLst>
                                      </p:cBhvr>
                                      <p:tavLst>
                                        <p:tav tm="0">
                                          <p:val>
                                            <p:strVal val="#ppt_x"/>
                                          </p:val>
                                        </p:tav>
                                        <p:tav tm="100000">
                                          <p:val>
                                            <p:strVal val="#ppt_x"/>
                                          </p:val>
                                        </p:tav>
                                      </p:tavLst>
                                    </p:anim>
                                    <p:anim calcmode="lin" valueType="num">
                                      <p:cBhvr>
                                        <p:cTn id="16"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1000"/>
                                        <p:tgtEl>
                                          <p:spTgt spid="11"/>
                                        </p:tgtEl>
                                      </p:cBhvr>
                                    </p:animEffect>
                                    <p:anim calcmode="lin" valueType="num">
                                      <p:cBhvr>
                                        <p:cTn id="22" dur="1000" fill="hold"/>
                                        <p:tgtEl>
                                          <p:spTgt spid="11"/>
                                        </p:tgtEl>
                                        <p:attrNameLst>
                                          <p:attrName>ppt_x</p:attrName>
                                        </p:attrNameLst>
                                      </p:cBhvr>
                                      <p:tavLst>
                                        <p:tav tm="0">
                                          <p:val>
                                            <p:strVal val="#ppt_x"/>
                                          </p:val>
                                        </p:tav>
                                        <p:tav tm="100000">
                                          <p:val>
                                            <p:strVal val="#ppt_x"/>
                                          </p:val>
                                        </p:tav>
                                      </p:tavLst>
                                    </p:anim>
                                    <p:anim calcmode="lin" valueType="num">
                                      <p:cBhvr>
                                        <p:cTn id="23"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1000"/>
                                        <p:tgtEl>
                                          <p:spTgt spid="10"/>
                                        </p:tgtEl>
                                      </p:cBhvr>
                                    </p:animEffect>
                                    <p:anim calcmode="lin" valueType="num">
                                      <p:cBhvr>
                                        <p:cTn id="29" dur="1000" fill="hold"/>
                                        <p:tgtEl>
                                          <p:spTgt spid="10"/>
                                        </p:tgtEl>
                                        <p:attrNameLst>
                                          <p:attrName>ppt_x</p:attrName>
                                        </p:attrNameLst>
                                      </p:cBhvr>
                                      <p:tavLst>
                                        <p:tav tm="0">
                                          <p:val>
                                            <p:strVal val="#ppt_x"/>
                                          </p:val>
                                        </p:tav>
                                        <p:tav tm="100000">
                                          <p:val>
                                            <p:strVal val="#ppt_x"/>
                                          </p:val>
                                        </p:tav>
                                      </p:tavLst>
                                    </p:anim>
                                    <p:anim calcmode="lin" valueType="num">
                                      <p:cBhvr>
                                        <p:cTn id="30"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fade">
                                      <p:cBhvr>
                                        <p:cTn id="35" dur="1000"/>
                                        <p:tgtEl>
                                          <p:spTgt spid="14"/>
                                        </p:tgtEl>
                                      </p:cBhvr>
                                    </p:animEffect>
                                    <p:anim calcmode="lin" valueType="num">
                                      <p:cBhvr>
                                        <p:cTn id="36" dur="1000" fill="hold"/>
                                        <p:tgtEl>
                                          <p:spTgt spid="14"/>
                                        </p:tgtEl>
                                        <p:attrNameLst>
                                          <p:attrName>ppt_x</p:attrName>
                                        </p:attrNameLst>
                                      </p:cBhvr>
                                      <p:tavLst>
                                        <p:tav tm="0">
                                          <p:val>
                                            <p:strVal val="#ppt_x"/>
                                          </p:val>
                                        </p:tav>
                                        <p:tav tm="100000">
                                          <p:val>
                                            <p:strVal val="#ppt_x"/>
                                          </p:val>
                                        </p:tav>
                                      </p:tavLst>
                                    </p:anim>
                                    <p:anim calcmode="lin" valueType="num">
                                      <p:cBhvr>
                                        <p:cTn id="37"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fade">
                                      <p:cBhvr>
                                        <p:cTn id="42" dur="1000"/>
                                        <p:tgtEl>
                                          <p:spTgt spid="16"/>
                                        </p:tgtEl>
                                      </p:cBhvr>
                                    </p:animEffect>
                                    <p:anim calcmode="lin" valueType="num">
                                      <p:cBhvr>
                                        <p:cTn id="43" dur="1000" fill="hold"/>
                                        <p:tgtEl>
                                          <p:spTgt spid="16"/>
                                        </p:tgtEl>
                                        <p:attrNameLst>
                                          <p:attrName>ppt_x</p:attrName>
                                        </p:attrNameLst>
                                      </p:cBhvr>
                                      <p:tavLst>
                                        <p:tav tm="0">
                                          <p:val>
                                            <p:strVal val="#ppt_x"/>
                                          </p:val>
                                        </p:tav>
                                        <p:tav tm="100000">
                                          <p:val>
                                            <p:strVal val="#ppt_x"/>
                                          </p:val>
                                        </p:tav>
                                      </p:tavLst>
                                    </p:anim>
                                    <p:anim calcmode="lin" valueType="num">
                                      <p:cBhvr>
                                        <p:cTn id="44"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17"/>
                                        </p:tgtEl>
                                        <p:attrNameLst>
                                          <p:attrName>style.visibility</p:attrName>
                                        </p:attrNameLst>
                                      </p:cBhvr>
                                      <p:to>
                                        <p:strVal val="visible"/>
                                      </p:to>
                                    </p:set>
                                    <p:animEffect transition="in" filter="fade">
                                      <p:cBhvr>
                                        <p:cTn id="49" dur="1000"/>
                                        <p:tgtEl>
                                          <p:spTgt spid="17"/>
                                        </p:tgtEl>
                                      </p:cBhvr>
                                    </p:animEffect>
                                    <p:anim calcmode="lin" valueType="num">
                                      <p:cBhvr>
                                        <p:cTn id="50" dur="1000" fill="hold"/>
                                        <p:tgtEl>
                                          <p:spTgt spid="17"/>
                                        </p:tgtEl>
                                        <p:attrNameLst>
                                          <p:attrName>ppt_x</p:attrName>
                                        </p:attrNameLst>
                                      </p:cBhvr>
                                      <p:tavLst>
                                        <p:tav tm="0">
                                          <p:val>
                                            <p:strVal val="#ppt_x"/>
                                          </p:val>
                                        </p:tav>
                                        <p:tav tm="100000">
                                          <p:val>
                                            <p:strVal val="#ppt_x"/>
                                          </p:val>
                                        </p:tav>
                                      </p:tavLst>
                                    </p:anim>
                                    <p:anim calcmode="lin" valueType="num">
                                      <p:cBhvr>
                                        <p:cTn id="51"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nodeType="clickEffect">
                                  <p:stCondLst>
                                    <p:cond delay="0"/>
                                  </p:stCondLst>
                                  <p:childTnLst>
                                    <p:set>
                                      <p:cBhvr>
                                        <p:cTn id="55" dur="1" fill="hold">
                                          <p:stCondLst>
                                            <p:cond delay="0"/>
                                          </p:stCondLst>
                                        </p:cTn>
                                        <p:tgtEl>
                                          <p:spTgt spid="22"/>
                                        </p:tgtEl>
                                        <p:attrNameLst>
                                          <p:attrName>style.visibility</p:attrName>
                                        </p:attrNameLst>
                                      </p:cBhvr>
                                      <p:to>
                                        <p:strVal val="visible"/>
                                      </p:to>
                                    </p:set>
                                    <p:animEffect transition="in" filter="fade">
                                      <p:cBhvr>
                                        <p:cTn id="56" dur="1000"/>
                                        <p:tgtEl>
                                          <p:spTgt spid="22"/>
                                        </p:tgtEl>
                                      </p:cBhvr>
                                    </p:animEffect>
                                    <p:anim calcmode="lin" valueType="num">
                                      <p:cBhvr>
                                        <p:cTn id="57" dur="1000" fill="hold"/>
                                        <p:tgtEl>
                                          <p:spTgt spid="22"/>
                                        </p:tgtEl>
                                        <p:attrNameLst>
                                          <p:attrName>ppt_x</p:attrName>
                                        </p:attrNameLst>
                                      </p:cBhvr>
                                      <p:tavLst>
                                        <p:tav tm="0">
                                          <p:val>
                                            <p:strVal val="#ppt_x"/>
                                          </p:val>
                                        </p:tav>
                                        <p:tav tm="100000">
                                          <p:val>
                                            <p:strVal val="#ppt_x"/>
                                          </p:val>
                                        </p:tav>
                                      </p:tavLst>
                                    </p:anim>
                                    <p:anim calcmode="lin" valueType="num">
                                      <p:cBhvr>
                                        <p:cTn id="58"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grpId="0" nodeType="clickEffect">
                                  <p:stCondLst>
                                    <p:cond delay="0"/>
                                  </p:stCondLst>
                                  <p:childTnLst>
                                    <p:set>
                                      <p:cBhvr>
                                        <p:cTn id="62" dur="1" fill="hold">
                                          <p:stCondLst>
                                            <p:cond delay="0"/>
                                          </p:stCondLst>
                                        </p:cTn>
                                        <p:tgtEl>
                                          <p:spTgt spid="25"/>
                                        </p:tgtEl>
                                        <p:attrNameLst>
                                          <p:attrName>style.visibility</p:attrName>
                                        </p:attrNameLst>
                                      </p:cBhvr>
                                      <p:to>
                                        <p:strVal val="visible"/>
                                      </p:to>
                                    </p:set>
                                    <p:animEffect transition="in" filter="fade">
                                      <p:cBhvr>
                                        <p:cTn id="63" dur="1000"/>
                                        <p:tgtEl>
                                          <p:spTgt spid="25"/>
                                        </p:tgtEl>
                                      </p:cBhvr>
                                    </p:animEffect>
                                    <p:anim calcmode="lin" valueType="num">
                                      <p:cBhvr>
                                        <p:cTn id="64" dur="1000" fill="hold"/>
                                        <p:tgtEl>
                                          <p:spTgt spid="25"/>
                                        </p:tgtEl>
                                        <p:attrNameLst>
                                          <p:attrName>ppt_x</p:attrName>
                                        </p:attrNameLst>
                                      </p:cBhvr>
                                      <p:tavLst>
                                        <p:tav tm="0">
                                          <p:val>
                                            <p:strVal val="#ppt_x"/>
                                          </p:val>
                                        </p:tav>
                                        <p:tav tm="100000">
                                          <p:val>
                                            <p:strVal val="#ppt_x"/>
                                          </p:val>
                                        </p:tav>
                                      </p:tavLst>
                                    </p:anim>
                                    <p:anim calcmode="lin" valueType="num">
                                      <p:cBhvr>
                                        <p:cTn id="65"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42" presetClass="entr" presetSubtype="0" fill="hold" nodeType="clickEffect">
                                  <p:stCondLst>
                                    <p:cond delay="0"/>
                                  </p:stCondLst>
                                  <p:childTnLst>
                                    <p:set>
                                      <p:cBhvr>
                                        <p:cTn id="69" dur="1" fill="hold">
                                          <p:stCondLst>
                                            <p:cond delay="0"/>
                                          </p:stCondLst>
                                        </p:cTn>
                                        <p:tgtEl>
                                          <p:spTgt spid="26"/>
                                        </p:tgtEl>
                                        <p:attrNameLst>
                                          <p:attrName>style.visibility</p:attrName>
                                        </p:attrNameLst>
                                      </p:cBhvr>
                                      <p:to>
                                        <p:strVal val="visible"/>
                                      </p:to>
                                    </p:set>
                                    <p:animEffect transition="in" filter="fade">
                                      <p:cBhvr>
                                        <p:cTn id="70" dur="1000"/>
                                        <p:tgtEl>
                                          <p:spTgt spid="26"/>
                                        </p:tgtEl>
                                      </p:cBhvr>
                                    </p:animEffect>
                                    <p:anim calcmode="lin" valueType="num">
                                      <p:cBhvr>
                                        <p:cTn id="71" dur="1000" fill="hold"/>
                                        <p:tgtEl>
                                          <p:spTgt spid="26"/>
                                        </p:tgtEl>
                                        <p:attrNameLst>
                                          <p:attrName>ppt_x</p:attrName>
                                        </p:attrNameLst>
                                      </p:cBhvr>
                                      <p:tavLst>
                                        <p:tav tm="0">
                                          <p:val>
                                            <p:strVal val="#ppt_x"/>
                                          </p:val>
                                        </p:tav>
                                        <p:tav tm="100000">
                                          <p:val>
                                            <p:strVal val="#ppt_x"/>
                                          </p:val>
                                        </p:tav>
                                      </p:tavLst>
                                    </p:anim>
                                    <p:anim calcmode="lin" valueType="num">
                                      <p:cBhvr>
                                        <p:cTn id="72"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42" presetClass="entr" presetSubtype="0" fill="hold" nodeType="clickEffect">
                                  <p:stCondLst>
                                    <p:cond delay="0"/>
                                  </p:stCondLst>
                                  <p:childTnLst>
                                    <p:set>
                                      <p:cBhvr>
                                        <p:cTn id="76" dur="1" fill="hold">
                                          <p:stCondLst>
                                            <p:cond delay="0"/>
                                          </p:stCondLst>
                                        </p:cTn>
                                        <p:tgtEl>
                                          <p:spTgt spid="30"/>
                                        </p:tgtEl>
                                        <p:attrNameLst>
                                          <p:attrName>style.visibility</p:attrName>
                                        </p:attrNameLst>
                                      </p:cBhvr>
                                      <p:to>
                                        <p:strVal val="visible"/>
                                      </p:to>
                                    </p:set>
                                    <p:animEffect transition="in" filter="fade">
                                      <p:cBhvr>
                                        <p:cTn id="77" dur="1000"/>
                                        <p:tgtEl>
                                          <p:spTgt spid="30"/>
                                        </p:tgtEl>
                                      </p:cBhvr>
                                    </p:animEffect>
                                    <p:anim calcmode="lin" valueType="num">
                                      <p:cBhvr>
                                        <p:cTn id="78" dur="1000" fill="hold"/>
                                        <p:tgtEl>
                                          <p:spTgt spid="30"/>
                                        </p:tgtEl>
                                        <p:attrNameLst>
                                          <p:attrName>ppt_x</p:attrName>
                                        </p:attrNameLst>
                                      </p:cBhvr>
                                      <p:tavLst>
                                        <p:tav tm="0">
                                          <p:val>
                                            <p:strVal val="#ppt_x"/>
                                          </p:val>
                                        </p:tav>
                                        <p:tav tm="100000">
                                          <p:val>
                                            <p:strVal val="#ppt_x"/>
                                          </p:val>
                                        </p:tav>
                                      </p:tavLst>
                                    </p:anim>
                                    <p:anim calcmode="lin" valueType="num">
                                      <p:cBhvr>
                                        <p:cTn id="79"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par>
                    <p:cTn id="80" fill="hold">
                      <p:stCondLst>
                        <p:cond delay="indefinite"/>
                      </p:stCondLst>
                      <p:childTnLst>
                        <p:par>
                          <p:cTn id="81" fill="hold">
                            <p:stCondLst>
                              <p:cond delay="0"/>
                            </p:stCondLst>
                            <p:childTnLst>
                              <p:par>
                                <p:cTn id="82" presetID="42" presetClass="entr" presetSubtype="0" fill="hold" nodeType="clickEffect">
                                  <p:stCondLst>
                                    <p:cond delay="0"/>
                                  </p:stCondLst>
                                  <p:childTnLst>
                                    <p:set>
                                      <p:cBhvr>
                                        <p:cTn id="83" dur="1" fill="hold">
                                          <p:stCondLst>
                                            <p:cond delay="0"/>
                                          </p:stCondLst>
                                        </p:cTn>
                                        <p:tgtEl>
                                          <p:spTgt spid="33"/>
                                        </p:tgtEl>
                                        <p:attrNameLst>
                                          <p:attrName>style.visibility</p:attrName>
                                        </p:attrNameLst>
                                      </p:cBhvr>
                                      <p:to>
                                        <p:strVal val="visible"/>
                                      </p:to>
                                    </p:set>
                                    <p:animEffect transition="in" filter="fade">
                                      <p:cBhvr>
                                        <p:cTn id="84" dur="1000"/>
                                        <p:tgtEl>
                                          <p:spTgt spid="33"/>
                                        </p:tgtEl>
                                      </p:cBhvr>
                                    </p:animEffect>
                                    <p:anim calcmode="lin" valueType="num">
                                      <p:cBhvr>
                                        <p:cTn id="85" dur="1000" fill="hold"/>
                                        <p:tgtEl>
                                          <p:spTgt spid="33"/>
                                        </p:tgtEl>
                                        <p:attrNameLst>
                                          <p:attrName>ppt_x</p:attrName>
                                        </p:attrNameLst>
                                      </p:cBhvr>
                                      <p:tavLst>
                                        <p:tav tm="0">
                                          <p:val>
                                            <p:strVal val="#ppt_x"/>
                                          </p:val>
                                        </p:tav>
                                        <p:tav tm="100000">
                                          <p:val>
                                            <p:strVal val="#ppt_x"/>
                                          </p:val>
                                        </p:tav>
                                      </p:tavLst>
                                    </p:anim>
                                    <p:anim calcmode="lin" valueType="num">
                                      <p:cBhvr>
                                        <p:cTn id="86"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42" presetClass="entr" presetSubtype="0" fill="hold" grpId="0" nodeType="clickEffect">
                                  <p:stCondLst>
                                    <p:cond delay="0"/>
                                  </p:stCondLst>
                                  <p:childTnLst>
                                    <p:set>
                                      <p:cBhvr>
                                        <p:cTn id="90" dur="1" fill="hold">
                                          <p:stCondLst>
                                            <p:cond delay="0"/>
                                          </p:stCondLst>
                                        </p:cTn>
                                        <p:tgtEl>
                                          <p:spTgt spid="35"/>
                                        </p:tgtEl>
                                        <p:attrNameLst>
                                          <p:attrName>style.visibility</p:attrName>
                                        </p:attrNameLst>
                                      </p:cBhvr>
                                      <p:to>
                                        <p:strVal val="visible"/>
                                      </p:to>
                                    </p:set>
                                    <p:animEffect transition="in" filter="fade">
                                      <p:cBhvr>
                                        <p:cTn id="91" dur="1000"/>
                                        <p:tgtEl>
                                          <p:spTgt spid="35"/>
                                        </p:tgtEl>
                                      </p:cBhvr>
                                    </p:animEffect>
                                    <p:anim calcmode="lin" valueType="num">
                                      <p:cBhvr>
                                        <p:cTn id="92" dur="1000" fill="hold"/>
                                        <p:tgtEl>
                                          <p:spTgt spid="35"/>
                                        </p:tgtEl>
                                        <p:attrNameLst>
                                          <p:attrName>ppt_x</p:attrName>
                                        </p:attrNameLst>
                                      </p:cBhvr>
                                      <p:tavLst>
                                        <p:tav tm="0">
                                          <p:val>
                                            <p:strVal val="#ppt_x"/>
                                          </p:val>
                                        </p:tav>
                                        <p:tav tm="100000">
                                          <p:val>
                                            <p:strVal val="#ppt_x"/>
                                          </p:val>
                                        </p:tav>
                                      </p:tavLst>
                                    </p:anim>
                                    <p:anim calcmode="lin" valueType="num">
                                      <p:cBhvr>
                                        <p:cTn id="93" dur="1000" fill="hold"/>
                                        <p:tgtEl>
                                          <p:spTgt spid="35"/>
                                        </p:tgtEl>
                                        <p:attrNameLst>
                                          <p:attrName>ppt_y</p:attrName>
                                        </p:attrNameLst>
                                      </p:cBhvr>
                                      <p:tavLst>
                                        <p:tav tm="0">
                                          <p:val>
                                            <p:strVal val="#ppt_y+.1"/>
                                          </p:val>
                                        </p:tav>
                                        <p:tav tm="100000">
                                          <p:val>
                                            <p:strVal val="#ppt_y"/>
                                          </p:val>
                                        </p:tav>
                                      </p:tavLst>
                                    </p:anim>
                                  </p:childTnLst>
                                </p:cTn>
                              </p:par>
                            </p:childTnLst>
                          </p:cTn>
                        </p:par>
                      </p:childTnLst>
                    </p:cTn>
                  </p:par>
                  <p:par>
                    <p:cTn id="94" fill="hold">
                      <p:stCondLst>
                        <p:cond delay="indefinite"/>
                      </p:stCondLst>
                      <p:childTnLst>
                        <p:par>
                          <p:cTn id="95" fill="hold">
                            <p:stCondLst>
                              <p:cond delay="0"/>
                            </p:stCondLst>
                            <p:childTnLst>
                              <p:par>
                                <p:cTn id="96" presetID="42" presetClass="entr" presetSubtype="0" fill="hold" nodeType="clickEffect">
                                  <p:stCondLst>
                                    <p:cond delay="0"/>
                                  </p:stCondLst>
                                  <p:childTnLst>
                                    <p:set>
                                      <p:cBhvr>
                                        <p:cTn id="97" dur="1" fill="hold">
                                          <p:stCondLst>
                                            <p:cond delay="0"/>
                                          </p:stCondLst>
                                        </p:cTn>
                                        <p:tgtEl>
                                          <p:spTgt spid="46"/>
                                        </p:tgtEl>
                                        <p:attrNameLst>
                                          <p:attrName>style.visibility</p:attrName>
                                        </p:attrNameLst>
                                      </p:cBhvr>
                                      <p:to>
                                        <p:strVal val="visible"/>
                                      </p:to>
                                    </p:set>
                                    <p:animEffect transition="in" filter="fade">
                                      <p:cBhvr>
                                        <p:cTn id="98" dur="1000"/>
                                        <p:tgtEl>
                                          <p:spTgt spid="46"/>
                                        </p:tgtEl>
                                      </p:cBhvr>
                                    </p:animEffect>
                                    <p:anim calcmode="lin" valueType="num">
                                      <p:cBhvr>
                                        <p:cTn id="99" dur="1000" fill="hold"/>
                                        <p:tgtEl>
                                          <p:spTgt spid="46"/>
                                        </p:tgtEl>
                                        <p:attrNameLst>
                                          <p:attrName>ppt_x</p:attrName>
                                        </p:attrNameLst>
                                      </p:cBhvr>
                                      <p:tavLst>
                                        <p:tav tm="0">
                                          <p:val>
                                            <p:strVal val="#ppt_x"/>
                                          </p:val>
                                        </p:tav>
                                        <p:tav tm="100000">
                                          <p:val>
                                            <p:strVal val="#ppt_x"/>
                                          </p:val>
                                        </p:tav>
                                      </p:tavLst>
                                    </p:anim>
                                    <p:anim calcmode="lin" valueType="num">
                                      <p:cBhvr>
                                        <p:cTn id="100" dur="1000" fill="hold"/>
                                        <p:tgtEl>
                                          <p:spTgt spid="46"/>
                                        </p:tgtEl>
                                        <p:attrNameLst>
                                          <p:attrName>ppt_y</p:attrName>
                                        </p:attrNameLst>
                                      </p:cBhvr>
                                      <p:tavLst>
                                        <p:tav tm="0">
                                          <p:val>
                                            <p:strVal val="#ppt_y+.1"/>
                                          </p:val>
                                        </p:tav>
                                        <p:tav tm="100000">
                                          <p:val>
                                            <p:strVal val="#ppt_y"/>
                                          </p:val>
                                        </p:tav>
                                      </p:tavLst>
                                    </p:anim>
                                  </p:childTnLst>
                                </p:cTn>
                              </p:par>
                              <p:par>
                                <p:cTn id="101" presetID="42" presetClass="entr" presetSubtype="0" fill="hold" grpId="0" nodeType="withEffect">
                                  <p:stCondLst>
                                    <p:cond delay="0"/>
                                  </p:stCondLst>
                                  <p:childTnLst>
                                    <p:set>
                                      <p:cBhvr>
                                        <p:cTn id="102" dur="1" fill="hold">
                                          <p:stCondLst>
                                            <p:cond delay="0"/>
                                          </p:stCondLst>
                                        </p:cTn>
                                        <p:tgtEl>
                                          <p:spTgt spid="45"/>
                                        </p:tgtEl>
                                        <p:attrNameLst>
                                          <p:attrName>style.visibility</p:attrName>
                                        </p:attrNameLst>
                                      </p:cBhvr>
                                      <p:to>
                                        <p:strVal val="visible"/>
                                      </p:to>
                                    </p:set>
                                    <p:animEffect transition="in" filter="fade">
                                      <p:cBhvr>
                                        <p:cTn id="103" dur="1000"/>
                                        <p:tgtEl>
                                          <p:spTgt spid="45"/>
                                        </p:tgtEl>
                                      </p:cBhvr>
                                    </p:animEffect>
                                    <p:anim calcmode="lin" valueType="num">
                                      <p:cBhvr>
                                        <p:cTn id="104" dur="1000" fill="hold"/>
                                        <p:tgtEl>
                                          <p:spTgt spid="45"/>
                                        </p:tgtEl>
                                        <p:attrNameLst>
                                          <p:attrName>ppt_x</p:attrName>
                                        </p:attrNameLst>
                                      </p:cBhvr>
                                      <p:tavLst>
                                        <p:tav tm="0">
                                          <p:val>
                                            <p:strVal val="#ppt_x"/>
                                          </p:val>
                                        </p:tav>
                                        <p:tav tm="100000">
                                          <p:val>
                                            <p:strVal val="#ppt_x"/>
                                          </p:val>
                                        </p:tav>
                                      </p:tavLst>
                                    </p:anim>
                                    <p:anim calcmode="lin" valueType="num">
                                      <p:cBhvr>
                                        <p:cTn id="105" dur="1000" fill="hold"/>
                                        <p:tgtEl>
                                          <p:spTgt spid="45"/>
                                        </p:tgtEl>
                                        <p:attrNameLst>
                                          <p:attrName>ppt_y</p:attrName>
                                        </p:attrNameLst>
                                      </p:cBhvr>
                                      <p:tavLst>
                                        <p:tav tm="0">
                                          <p:val>
                                            <p:strVal val="#ppt_y+.1"/>
                                          </p:val>
                                        </p:tav>
                                        <p:tav tm="100000">
                                          <p:val>
                                            <p:strVal val="#ppt_y"/>
                                          </p:val>
                                        </p:tav>
                                      </p:tavLst>
                                    </p:anim>
                                  </p:childTnLst>
                                </p:cTn>
                              </p:par>
                              <p:par>
                                <p:cTn id="106" presetID="42" presetClass="entr" presetSubtype="0" fill="hold" nodeType="withEffect">
                                  <p:stCondLst>
                                    <p:cond delay="0"/>
                                  </p:stCondLst>
                                  <p:childTnLst>
                                    <p:set>
                                      <p:cBhvr>
                                        <p:cTn id="107" dur="1" fill="hold">
                                          <p:stCondLst>
                                            <p:cond delay="0"/>
                                          </p:stCondLst>
                                        </p:cTn>
                                        <p:tgtEl>
                                          <p:spTgt spid="47"/>
                                        </p:tgtEl>
                                        <p:attrNameLst>
                                          <p:attrName>style.visibility</p:attrName>
                                        </p:attrNameLst>
                                      </p:cBhvr>
                                      <p:to>
                                        <p:strVal val="visible"/>
                                      </p:to>
                                    </p:set>
                                    <p:animEffect transition="in" filter="fade">
                                      <p:cBhvr>
                                        <p:cTn id="108" dur="1000"/>
                                        <p:tgtEl>
                                          <p:spTgt spid="47"/>
                                        </p:tgtEl>
                                      </p:cBhvr>
                                    </p:animEffect>
                                    <p:anim calcmode="lin" valueType="num">
                                      <p:cBhvr>
                                        <p:cTn id="109" dur="1000" fill="hold"/>
                                        <p:tgtEl>
                                          <p:spTgt spid="47"/>
                                        </p:tgtEl>
                                        <p:attrNameLst>
                                          <p:attrName>ppt_x</p:attrName>
                                        </p:attrNameLst>
                                      </p:cBhvr>
                                      <p:tavLst>
                                        <p:tav tm="0">
                                          <p:val>
                                            <p:strVal val="#ppt_x"/>
                                          </p:val>
                                        </p:tav>
                                        <p:tav tm="100000">
                                          <p:val>
                                            <p:strVal val="#ppt_x"/>
                                          </p:val>
                                        </p:tav>
                                      </p:tavLst>
                                    </p:anim>
                                    <p:anim calcmode="lin" valueType="num">
                                      <p:cBhvr>
                                        <p:cTn id="110" dur="1000" fill="hold"/>
                                        <p:tgtEl>
                                          <p:spTgt spid="47"/>
                                        </p:tgtEl>
                                        <p:attrNameLst>
                                          <p:attrName>ppt_y</p:attrName>
                                        </p:attrNameLst>
                                      </p:cBhvr>
                                      <p:tavLst>
                                        <p:tav tm="0">
                                          <p:val>
                                            <p:strVal val="#ppt_y+.1"/>
                                          </p:val>
                                        </p:tav>
                                        <p:tav tm="100000">
                                          <p:val>
                                            <p:strVal val="#ppt_y"/>
                                          </p:val>
                                        </p:tav>
                                      </p:tavLst>
                                    </p:anim>
                                  </p:childTnLst>
                                </p:cTn>
                              </p:par>
                              <p:par>
                                <p:cTn id="111" presetID="42" presetClass="entr" presetSubtype="0" fill="hold" nodeType="withEffect">
                                  <p:stCondLst>
                                    <p:cond delay="0"/>
                                  </p:stCondLst>
                                  <p:childTnLst>
                                    <p:set>
                                      <p:cBhvr>
                                        <p:cTn id="112" dur="1" fill="hold">
                                          <p:stCondLst>
                                            <p:cond delay="0"/>
                                          </p:stCondLst>
                                        </p:cTn>
                                        <p:tgtEl>
                                          <p:spTgt spid="49"/>
                                        </p:tgtEl>
                                        <p:attrNameLst>
                                          <p:attrName>style.visibility</p:attrName>
                                        </p:attrNameLst>
                                      </p:cBhvr>
                                      <p:to>
                                        <p:strVal val="visible"/>
                                      </p:to>
                                    </p:set>
                                    <p:animEffect transition="in" filter="fade">
                                      <p:cBhvr>
                                        <p:cTn id="113" dur="1000"/>
                                        <p:tgtEl>
                                          <p:spTgt spid="49"/>
                                        </p:tgtEl>
                                      </p:cBhvr>
                                    </p:animEffect>
                                    <p:anim calcmode="lin" valueType="num">
                                      <p:cBhvr>
                                        <p:cTn id="114" dur="1000" fill="hold"/>
                                        <p:tgtEl>
                                          <p:spTgt spid="49"/>
                                        </p:tgtEl>
                                        <p:attrNameLst>
                                          <p:attrName>ppt_x</p:attrName>
                                        </p:attrNameLst>
                                      </p:cBhvr>
                                      <p:tavLst>
                                        <p:tav tm="0">
                                          <p:val>
                                            <p:strVal val="#ppt_x"/>
                                          </p:val>
                                        </p:tav>
                                        <p:tav tm="100000">
                                          <p:val>
                                            <p:strVal val="#ppt_x"/>
                                          </p:val>
                                        </p:tav>
                                      </p:tavLst>
                                    </p:anim>
                                    <p:anim calcmode="lin" valueType="num">
                                      <p:cBhvr>
                                        <p:cTn id="115" dur="1000" fill="hold"/>
                                        <p:tgtEl>
                                          <p:spTgt spid="49"/>
                                        </p:tgtEl>
                                        <p:attrNameLst>
                                          <p:attrName>ppt_y</p:attrName>
                                        </p:attrNameLst>
                                      </p:cBhvr>
                                      <p:tavLst>
                                        <p:tav tm="0">
                                          <p:val>
                                            <p:strVal val="#ppt_y+.1"/>
                                          </p:val>
                                        </p:tav>
                                        <p:tav tm="100000">
                                          <p:val>
                                            <p:strVal val="#ppt_y"/>
                                          </p:val>
                                        </p:tav>
                                      </p:tavLst>
                                    </p:anim>
                                  </p:childTnLst>
                                </p:cTn>
                              </p:par>
                              <p:par>
                                <p:cTn id="116" presetID="42" presetClass="entr" presetSubtype="0" fill="hold" grpId="0" nodeType="withEffect">
                                  <p:stCondLst>
                                    <p:cond delay="0"/>
                                  </p:stCondLst>
                                  <p:childTnLst>
                                    <p:set>
                                      <p:cBhvr>
                                        <p:cTn id="117" dur="1" fill="hold">
                                          <p:stCondLst>
                                            <p:cond delay="0"/>
                                          </p:stCondLst>
                                        </p:cTn>
                                        <p:tgtEl>
                                          <p:spTgt spid="48"/>
                                        </p:tgtEl>
                                        <p:attrNameLst>
                                          <p:attrName>style.visibility</p:attrName>
                                        </p:attrNameLst>
                                      </p:cBhvr>
                                      <p:to>
                                        <p:strVal val="visible"/>
                                      </p:to>
                                    </p:set>
                                    <p:animEffect transition="in" filter="fade">
                                      <p:cBhvr>
                                        <p:cTn id="118" dur="1000"/>
                                        <p:tgtEl>
                                          <p:spTgt spid="48"/>
                                        </p:tgtEl>
                                      </p:cBhvr>
                                    </p:animEffect>
                                    <p:anim calcmode="lin" valueType="num">
                                      <p:cBhvr>
                                        <p:cTn id="119" dur="1000" fill="hold"/>
                                        <p:tgtEl>
                                          <p:spTgt spid="48"/>
                                        </p:tgtEl>
                                        <p:attrNameLst>
                                          <p:attrName>ppt_x</p:attrName>
                                        </p:attrNameLst>
                                      </p:cBhvr>
                                      <p:tavLst>
                                        <p:tav tm="0">
                                          <p:val>
                                            <p:strVal val="#ppt_x"/>
                                          </p:val>
                                        </p:tav>
                                        <p:tav tm="100000">
                                          <p:val>
                                            <p:strVal val="#ppt_x"/>
                                          </p:val>
                                        </p:tav>
                                      </p:tavLst>
                                    </p:anim>
                                    <p:anim calcmode="lin" valueType="num">
                                      <p:cBhvr>
                                        <p:cTn id="120" dur="1000" fill="hold"/>
                                        <p:tgtEl>
                                          <p:spTgt spid="48"/>
                                        </p:tgtEl>
                                        <p:attrNameLst>
                                          <p:attrName>ppt_y</p:attrName>
                                        </p:attrNameLst>
                                      </p:cBhvr>
                                      <p:tavLst>
                                        <p:tav tm="0">
                                          <p:val>
                                            <p:strVal val="#ppt_y+.1"/>
                                          </p:val>
                                        </p:tav>
                                        <p:tav tm="100000">
                                          <p:val>
                                            <p:strVal val="#ppt_y"/>
                                          </p:val>
                                        </p:tav>
                                      </p:tavLst>
                                    </p:anim>
                                  </p:childTnLst>
                                </p:cTn>
                              </p:par>
                              <p:par>
                                <p:cTn id="121" presetID="42" presetClass="entr" presetSubtype="0" fill="hold" grpId="0" nodeType="withEffect">
                                  <p:stCondLst>
                                    <p:cond delay="0"/>
                                  </p:stCondLst>
                                  <p:childTnLst>
                                    <p:set>
                                      <p:cBhvr>
                                        <p:cTn id="122" dur="1" fill="hold">
                                          <p:stCondLst>
                                            <p:cond delay="0"/>
                                          </p:stCondLst>
                                        </p:cTn>
                                        <p:tgtEl>
                                          <p:spTgt spid="51"/>
                                        </p:tgtEl>
                                        <p:attrNameLst>
                                          <p:attrName>style.visibility</p:attrName>
                                        </p:attrNameLst>
                                      </p:cBhvr>
                                      <p:to>
                                        <p:strVal val="visible"/>
                                      </p:to>
                                    </p:set>
                                    <p:animEffect transition="in" filter="fade">
                                      <p:cBhvr>
                                        <p:cTn id="123" dur="1000"/>
                                        <p:tgtEl>
                                          <p:spTgt spid="51"/>
                                        </p:tgtEl>
                                      </p:cBhvr>
                                    </p:animEffect>
                                    <p:anim calcmode="lin" valueType="num">
                                      <p:cBhvr>
                                        <p:cTn id="124" dur="1000" fill="hold"/>
                                        <p:tgtEl>
                                          <p:spTgt spid="51"/>
                                        </p:tgtEl>
                                        <p:attrNameLst>
                                          <p:attrName>ppt_x</p:attrName>
                                        </p:attrNameLst>
                                      </p:cBhvr>
                                      <p:tavLst>
                                        <p:tav tm="0">
                                          <p:val>
                                            <p:strVal val="#ppt_x"/>
                                          </p:val>
                                        </p:tav>
                                        <p:tav tm="100000">
                                          <p:val>
                                            <p:strVal val="#ppt_x"/>
                                          </p:val>
                                        </p:tav>
                                      </p:tavLst>
                                    </p:anim>
                                    <p:anim calcmode="lin" valueType="num">
                                      <p:cBhvr>
                                        <p:cTn id="125" dur="1000" fill="hold"/>
                                        <p:tgtEl>
                                          <p:spTgt spid="51"/>
                                        </p:tgtEl>
                                        <p:attrNameLst>
                                          <p:attrName>ppt_y</p:attrName>
                                        </p:attrNameLst>
                                      </p:cBhvr>
                                      <p:tavLst>
                                        <p:tav tm="0">
                                          <p:val>
                                            <p:strVal val="#ppt_y+.1"/>
                                          </p:val>
                                        </p:tav>
                                        <p:tav tm="100000">
                                          <p:val>
                                            <p:strVal val="#ppt_y"/>
                                          </p:val>
                                        </p:tav>
                                      </p:tavLst>
                                    </p:anim>
                                  </p:childTnLst>
                                </p:cTn>
                              </p:par>
                              <p:par>
                                <p:cTn id="126" presetID="42" presetClass="entr" presetSubtype="0" fill="hold" nodeType="withEffect">
                                  <p:stCondLst>
                                    <p:cond delay="0"/>
                                  </p:stCondLst>
                                  <p:childTnLst>
                                    <p:set>
                                      <p:cBhvr>
                                        <p:cTn id="127" dur="1" fill="hold">
                                          <p:stCondLst>
                                            <p:cond delay="0"/>
                                          </p:stCondLst>
                                        </p:cTn>
                                        <p:tgtEl>
                                          <p:spTgt spid="50"/>
                                        </p:tgtEl>
                                        <p:attrNameLst>
                                          <p:attrName>style.visibility</p:attrName>
                                        </p:attrNameLst>
                                      </p:cBhvr>
                                      <p:to>
                                        <p:strVal val="visible"/>
                                      </p:to>
                                    </p:set>
                                    <p:animEffect transition="in" filter="fade">
                                      <p:cBhvr>
                                        <p:cTn id="128" dur="1000"/>
                                        <p:tgtEl>
                                          <p:spTgt spid="50"/>
                                        </p:tgtEl>
                                      </p:cBhvr>
                                    </p:animEffect>
                                    <p:anim calcmode="lin" valueType="num">
                                      <p:cBhvr>
                                        <p:cTn id="129" dur="1000" fill="hold"/>
                                        <p:tgtEl>
                                          <p:spTgt spid="50"/>
                                        </p:tgtEl>
                                        <p:attrNameLst>
                                          <p:attrName>ppt_x</p:attrName>
                                        </p:attrNameLst>
                                      </p:cBhvr>
                                      <p:tavLst>
                                        <p:tav tm="0">
                                          <p:val>
                                            <p:strVal val="#ppt_x"/>
                                          </p:val>
                                        </p:tav>
                                        <p:tav tm="100000">
                                          <p:val>
                                            <p:strVal val="#ppt_x"/>
                                          </p:val>
                                        </p:tav>
                                      </p:tavLst>
                                    </p:anim>
                                    <p:anim calcmode="lin" valueType="num">
                                      <p:cBhvr>
                                        <p:cTn id="130" dur="1000" fill="hold"/>
                                        <p:tgtEl>
                                          <p:spTgt spid="50"/>
                                        </p:tgtEl>
                                        <p:attrNameLst>
                                          <p:attrName>ppt_y</p:attrName>
                                        </p:attrNameLst>
                                      </p:cBhvr>
                                      <p:tavLst>
                                        <p:tav tm="0">
                                          <p:val>
                                            <p:strVal val="#ppt_y+.1"/>
                                          </p:val>
                                        </p:tav>
                                        <p:tav tm="100000">
                                          <p:val>
                                            <p:strVal val="#ppt_y"/>
                                          </p:val>
                                        </p:tav>
                                      </p:tavLst>
                                    </p:anim>
                                  </p:childTnLst>
                                </p:cTn>
                              </p:par>
                              <p:par>
                                <p:cTn id="131" presetID="42" presetClass="entr" presetSubtype="0" fill="hold" nodeType="withEffect">
                                  <p:stCondLst>
                                    <p:cond delay="0"/>
                                  </p:stCondLst>
                                  <p:childTnLst>
                                    <p:set>
                                      <p:cBhvr>
                                        <p:cTn id="132" dur="1" fill="hold">
                                          <p:stCondLst>
                                            <p:cond delay="0"/>
                                          </p:stCondLst>
                                        </p:cTn>
                                        <p:tgtEl>
                                          <p:spTgt spid="52"/>
                                        </p:tgtEl>
                                        <p:attrNameLst>
                                          <p:attrName>style.visibility</p:attrName>
                                        </p:attrNameLst>
                                      </p:cBhvr>
                                      <p:to>
                                        <p:strVal val="visible"/>
                                      </p:to>
                                    </p:set>
                                    <p:animEffect transition="in" filter="fade">
                                      <p:cBhvr>
                                        <p:cTn id="133" dur="1000"/>
                                        <p:tgtEl>
                                          <p:spTgt spid="52"/>
                                        </p:tgtEl>
                                      </p:cBhvr>
                                    </p:animEffect>
                                    <p:anim calcmode="lin" valueType="num">
                                      <p:cBhvr>
                                        <p:cTn id="134" dur="1000" fill="hold"/>
                                        <p:tgtEl>
                                          <p:spTgt spid="52"/>
                                        </p:tgtEl>
                                        <p:attrNameLst>
                                          <p:attrName>ppt_x</p:attrName>
                                        </p:attrNameLst>
                                      </p:cBhvr>
                                      <p:tavLst>
                                        <p:tav tm="0">
                                          <p:val>
                                            <p:strVal val="#ppt_x"/>
                                          </p:val>
                                        </p:tav>
                                        <p:tav tm="100000">
                                          <p:val>
                                            <p:strVal val="#ppt_x"/>
                                          </p:val>
                                        </p:tav>
                                      </p:tavLst>
                                    </p:anim>
                                    <p:anim calcmode="lin" valueType="num">
                                      <p:cBhvr>
                                        <p:cTn id="135" dur="1000" fill="hold"/>
                                        <p:tgtEl>
                                          <p:spTgt spid="52"/>
                                        </p:tgtEl>
                                        <p:attrNameLst>
                                          <p:attrName>ppt_y</p:attrName>
                                        </p:attrNameLst>
                                      </p:cBhvr>
                                      <p:tavLst>
                                        <p:tav tm="0">
                                          <p:val>
                                            <p:strVal val="#ppt_y+.1"/>
                                          </p:val>
                                        </p:tav>
                                        <p:tav tm="100000">
                                          <p:val>
                                            <p:strVal val="#ppt_y"/>
                                          </p:val>
                                        </p:tav>
                                      </p:tavLst>
                                    </p:anim>
                                  </p:childTnLst>
                                </p:cTn>
                              </p:par>
                              <p:par>
                                <p:cTn id="136" presetID="42" presetClass="entr" presetSubtype="0" fill="hold" nodeType="withEffect">
                                  <p:stCondLst>
                                    <p:cond delay="0"/>
                                  </p:stCondLst>
                                  <p:childTnLst>
                                    <p:set>
                                      <p:cBhvr>
                                        <p:cTn id="137" dur="1" fill="hold">
                                          <p:stCondLst>
                                            <p:cond delay="0"/>
                                          </p:stCondLst>
                                        </p:cTn>
                                        <p:tgtEl>
                                          <p:spTgt spid="53"/>
                                        </p:tgtEl>
                                        <p:attrNameLst>
                                          <p:attrName>style.visibility</p:attrName>
                                        </p:attrNameLst>
                                      </p:cBhvr>
                                      <p:to>
                                        <p:strVal val="visible"/>
                                      </p:to>
                                    </p:set>
                                    <p:animEffect transition="in" filter="fade">
                                      <p:cBhvr>
                                        <p:cTn id="138" dur="1000"/>
                                        <p:tgtEl>
                                          <p:spTgt spid="53"/>
                                        </p:tgtEl>
                                      </p:cBhvr>
                                    </p:animEffect>
                                    <p:anim calcmode="lin" valueType="num">
                                      <p:cBhvr>
                                        <p:cTn id="139" dur="1000" fill="hold"/>
                                        <p:tgtEl>
                                          <p:spTgt spid="53"/>
                                        </p:tgtEl>
                                        <p:attrNameLst>
                                          <p:attrName>ppt_x</p:attrName>
                                        </p:attrNameLst>
                                      </p:cBhvr>
                                      <p:tavLst>
                                        <p:tav tm="0">
                                          <p:val>
                                            <p:strVal val="#ppt_x"/>
                                          </p:val>
                                        </p:tav>
                                        <p:tav tm="100000">
                                          <p:val>
                                            <p:strVal val="#ppt_x"/>
                                          </p:val>
                                        </p:tav>
                                      </p:tavLst>
                                    </p:anim>
                                    <p:anim calcmode="lin" valueType="num">
                                      <p:cBhvr>
                                        <p:cTn id="140" dur="1000" fill="hold"/>
                                        <p:tgtEl>
                                          <p:spTgt spid="53"/>
                                        </p:tgtEl>
                                        <p:attrNameLst>
                                          <p:attrName>ppt_y</p:attrName>
                                        </p:attrNameLst>
                                      </p:cBhvr>
                                      <p:tavLst>
                                        <p:tav tm="0">
                                          <p:val>
                                            <p:strVal val="#ppt_y+.1"/>
                                          </p:val>
                                        </p:tav>
                                        <p:tav tm="100000">
                                          <p:val>
                                            <p:strVal val="#ppt_y"/>
                                          </p:val>
                                        </p:tav>
                                      </p:tavLst>
                                    </p:anim>
                                  </p:childTnLst>
                                </p:cTn>
                              </p:par>
                            </p:childTnLst>
                          </p:cTn>
                        </p:par>
                      </p:childTnLst>
                    </p:cTn>
                  </p:par>
                  <p:par>
                    <p:cTn id="141" fill="hold">
                      <p:stCondLst>
                        <p:cond delay="indefinite"/>
                      </p:stCondLst>
                      <p:childTnLst>
                        <p:par>
                          <p:cTn id="142" fill="hold">
                            <p:stCondLst>
                              <p:cond delay="0"/>
                            </p:stCondLst>
                            <p:childTnLst>
                              <p:par>
                                <p:cTn id="143" presetID="42" presetClass="entr" presetSubtype="0" fill="hold" nodeType="clickEffect">
                                  <p:stCondLst>
                                    <p:cond delay="0"/>
                                  </p:stCondLst>
                                  <p:childTnLst>
                                    <p:set>
                                      <p:cBhvr>
                                        <p:cTn id="144" dur="1" fill="hold">
                                          <p:stCondLst>
                                            <p:cond delay="0"/>
                                          </p:stCondLst>
                                        </p:cTn>
                                        <p:tgtEl>
                                          <p:spTgt spid="57"/>
                                        </p:tgtEl>
                                        <p:attrNameLst>
                                          <p:attrName>style.visibility</p:attrName>
                                        </p:attrNameLst>
                                      </p:cBhvr>
                                      <p:to>
                                        <p:strVal val="visible"/>
                                      </p:to>
                                    </p:set>
                                    <p:animEffect transition="in" filter="fade">
                                      <p:cBhvr>
                                        <p:cTn id="145" dur="1000"/>
                                        <p:tgtEl>
                                          <p:spTgt spid="57"/>
                                        </p:tgtEl>
                                      </p:cBhvr>
                                    </p:animEffect>
                                    <p:anim calcmode="lin" valueType="num">
                                      <p:cBhvr>
                                        <p:cTn id="146" dur="1000" fill="hold"/>
                                        <p:tgtEl>
                                          <p:spTgt spid="57"/>
                                        </p:tgtEl>
                                        <p:attrNameLst>
                                          <p:attrName>ppt_x</p:attrName>
                                        </p:attrNameLst>
                                      </p:cBhvr>
                                      <p:tavLst>
                                        <p:tav tm="0">
                                          <p:val>
                                            <p:strVal val="#ppt_x"/>
                                          </p:val>
                                        </p:tav>
                                        <p:tav tm="100000">
                                          <p:val>
                                            <p:strVal val="#ppt_x"/>
                                          </p:val>
                                        </p:tav>
                                      </p:tavLst>
                                    </p:anim>
                                    <p:anim calcmode="lin" valueType="num">
                                      <p:cBhvr>
                                        <p:cTn id="147" dur="1000" fill="hold"/>
                                        <p:tgtEl>
                                          <p:spTgt spid="57"/>
                                        </p:tgtEl>
                                        <p:attrNameLst>
                                          <p:attrName>ppt_y</p:attrName>
                                        </p:attrNameLst>
                                      </p:cBhvr>
                                      <p:tavLst>
                                        <p:tav tm="0">
                                          <p:val>
                                            <p:strVal val="#ppt_y+.1"/>
                                          </p:val>
                                        </p:tav>
                                        <p:tav tm="100000">
                                          <p:val>
                                            <p:strVal val="#ppt_y"/>
                                          </p:val>
                                        </p:tav>
                                      </p:tavLst>
                                    </p:anim>
                                  </p:childTnLst>
                                </p:cTn>
                              </p:par>
                            </p:childTnLst>
                          </p:cTn>
                        </p:par>
                      </p:childTnLst>
                    </p:cTn>
                  </p:par>
                  <p:par>
                    <p:cTn id="148" fill="hold">
                      <p:stCondLst>
                        <p:cond delay="indefinite"/>
                      </p:stCondLst>
                      <p:childTnLst>
                        <p:par>
                          <p:cTn id="149" fill="hold">
                            <p:stCondLst>
                              <p:cond delay="0"/>
                            </p:stCondLst>
                            <p:childTnLst>
                              <p:par>
                                <p:cTn id="150" presetID="42" presetClass="entr" presetSubtype="0" fill="hold" grpId="0" nodeType="clickEffect">
                                  <p:stCondLst>
                                    <p:cond delay="0"/>
                                  </p:stCondLst>
                                  <p:childTnLst>
                                    <p:set>
                                      <p:cBhvr>
                                        <p:cTn id="151" dur="1" fill="hold">
                                          <p:stCondLst>
                                            <p:cond delay="0"/>
                                          </p:stCondLst>
                                        </p:cTn>
                                        <p:tgtEl>
                                          <p:spTgt spid="63"/>
                                        </p:tgtEl>
                                        <p:attrNameLst>
                                          <p:attrName>style.visibility</p:attrName>
                                        </p:attrNameLst>
                                      </p:cBhvr>
                                      <p:to>
                                        <p:strVal val="visible"/>
                                      </p:to>
                                    </p:set>
                                    <p:animEffect transition="in" filter="fade">
                                      <p:cBhvr>
                                        <p:cTn id="152" dur="1000"/>
                                        <p:tgtEl>
                                          <p:spTgt spid="63"/>
                                        </p:tgtEl>
                                      </p:cBhvr>
                                    </p:animEffect>
                                    <p:anim calcmode="lin" valueType="num">
                                      <p:cBhvr>
                                        <p:cTn id="153" dur="1000" fill="hold"/>
                                        <p:tgtEl>
                                          <p:spTgt spid="63"/>
                                        </p:tgtEl>
                                        <p:attrNameLst>
                                          <p:attrName>ppt_x</p:attrName>
                                        </p:attrNameLst>
                                      </p:cBhvr>
                                      <p:tavLst>
                                        <p:tav tm="0">
                                          <p:val>
                                            <p:strVal val="#ppt_x"/>
                                          </p:val>
                                        </p:tav>
                                        <p:tav tm="100000">
                                          <p:val>
                                            <p:strVal val="#ppt_x"/>
                                          </p:val>
                                        </p:tav>
                                      </p:tavLst>
                                    </p:anim>
                                    <p:anim calcmode="lin" valueType="num">
                                      <p:cBhvr>
                                        <p:cTn id="154" dur="1000" fill="hold"/>
                                        <p:tgtEl>
                                          <p:spTgt spid="63"/>
                                        </p:tgtEl>
                                        <p:attrNameLst>
                                          <p:attrName>ppt_y</p:attrName>
                                        </p:attrNameLst>
                                      </p:cBhvr>
                                      <p:tavLst>
                                        <p:tav tm="0">
                                          <p:val>
                                            <p:strVal val="#ppt_y+.1"/>
                                          </p:val>
                                        </p:tav>
                                        <p:tav tm="100000">
                                          <p:val>
                                            <p:strVal val="#ppt_y"/>
                                          </p:val>
                                        </p:tav>
                                      </p:tavLst>
                                    </p:anim>
                                  </p:childTnLst>
                                </p:cTn>
                              </p:par>
                            </p:childTnLst>
                          </p:cTn>
                        </p:par>
                      </p:childTnLst>
                    </p:cTn>
                  </p:par>
                  <p:par>
                    <p:cTn id="155" fill="hold">
                      <p:stCondLst>
                        <p:cond delay="indefinite"/>
                      </p:stCondLst>
                      <p:childTnLst>
                        <p:par>
                          <p:cTn id="156" fill="hold">
                            <p:stCondLst>
                              <p:cond delay="0"/>
                            </p:stCondLst>
                            <p:childTnLst>
                              <p:par>
                                <p:cTn id="157" presetID="42" presetClass="entr" presetSubtype="0" fill="hold" nodeType="clickEffect">
                                  <p:stCondLst>
                                    <p:cond delay="0"/>
                                  </p:stCondLst>
                                  <p:childTnLst>
                                    <p:set>
                                      <p:cBhvr>
                                        <p:cTn id="158" dur="1" fill="hold">
                                          <p:stCondLst>
                                            <p:cond delay="0"/>
                                          </p:stCondLst>
                                        </p:cTn>
                                        <p:tgtEl>
                                          <p:spTgt spid="67"/>
                                        </p:tgtEl>
                                        <p:attrNameLst>
                                          <p:attrName>style.visibility</p:attrName>
                                        </p:attrNameLst>
                                      </p:cBhvr>
                                      <p:to>
                                        <p:strVal val="visible"/>
                                      </p:to>
                                    </p:set>
                                    <p:animEffect transition="in" filter="fade">
                                      <p:cBhvr>
                                        <p:cTn id="159" dur="1000"/>
                                        <p:tgtEl>
                                          <p:spTgt spid="67"/>
                                        </p:tgtEl>
                                      </p:cBhvr>
                                    </p:animEffect>
                                    <p:anim calcmode="lin" valueType="num">
                                      <p:cBhvr>
                                        <p:cTn id="160" dur="1000" fill="hold"/>
                                        <p:tgtEl>
                                          <p:spTgt spid="67"/>
                                        </p:tgtEl>
                                        <p:attrNameLst>
                                          <p:attrName>ppt_x</p:attrName>
                                        </p:attrNameLst>
                                      </p:cBhvr>
                                      <p:tavLst>
                                        <p:tav tm="0">
                                          <p:val>
                                            <p:strVal val="#ppt_x"/>
                                          </p:val>
                                        </p:tav>
                                        <p:tav tm="100000">
                                          <p:val>
                                            <p:strVal val="#ppt_x"/>
                                          </p:val>
                                        </p:tav>
                                      </p:tavLst>
                                    </p:anim>
                                    <p:anim calcmode="lin" valueType="num">
                                      <p:cBhvr>
                                        <p:cTn id="161" dur="1000" fill="hold"/>
                                        <p:tgtEl>
                                          <p:spTgt spid="67"/>
                                        </p:tgtEl>
                                        <p:attrNameLst>
                                          <p:attrName>ppt_y</p:attrName>
                                        </p:attrNameLst>
                                      </p:cBhvr>
                                      <p:tavLst>
                                        <p:tav tm="0">
                                          <p:val>
                                            <p:strVal val="#ppt_y+.1"/>
                                          </p:val>
                                        </p:tav>
                                        <p:tav tm="100000">
                                          <p:val>
                                            <p:strVal val="#ppt_y"/>
                                          </p:val>
                                        </p:tav>
                                      </p:tavLst>
                                    </p:anim>
                                  </p:childTnLst>
                                </p:cTn>
                              </p:par>
                              <p:par>
                                <p:cTn id="162" presetID="42" presetClass="entr" presetSubtype="0" fill="hold" grpId="0" nodeType="withEffect">
                                  <p:stCondLst>
                                    <p:cond delay="0"/>
                                  </p:stCondLst>
                                  <p:childTnLst>
                                    <p:set>
                                      <p:cBhvr>
                                        <p:cTn id="163" dur="1" fill="hold">
                                          <p:stCondLst>
                                            <p:cond delay="0"/>
                                          </p:stCondLst>
                                        </p:cTn>
                                        <p:tgtEl>
                                          <p:spTgt spid="68"/>
                                        </p:tgtEl>
                                        <p:attrNameLst>
                                          <p:attrName>style.visibility</p:attrName>
                                        </p:attrNameLst>
                                      </p:cBhvr>
                                      <p:to>
                                        <p:strVal val="visible"/>
                                      </p:to>
                                    </p:set>
                                    <p:animEffect transition="in" filter="fade">
                                      <p:cBhvr>
                                        <p:cTn id="164" dur="1000"/>
                                        <p:tgtEl>
                                          <p:spTgt spid="68"/>
                                        </p:tgtEl>
                                      </p:cBhvr>
                                    </p:animEffect>
                                    <p:anim calcmode="lin" valueType="num">
                                      <p:cBhvr>
                                        <p:cTn id="165" dur="1000" fill="hold"/>
                                        <p:tgtEl>
                                          <p:spTgt spid="68"/>
                                        </p:tgtEl>
                                        <p:attrNameLst>
                                          <p:attrName>ppt_x</p:attrName>
                                        </p:attrNameLst>
                                      </p:cBhvr>
                                      <p:tavLst>
                                        <p:tav tm="0">
                                          <p:val>
                                            <p:strVal val="#ppt_x"/>
                                          </p:val>
                                        </p:tav>
                                        <p:tav tm="100000">
                                          <p:val>
                                            <p:strVal val="#ppt_x"/>
                                          </p:val>
                                        </p:tav>
                                      </p:tavLst>
                                    </p:anim>
                                    <p:anim calcmode="lin" valueType="num">
                                      <p:cBhvr>
                                        <p:cTn id="166" dur="1000" fill="hold"/>
                                        <p:tgtEl>
                                          <p:spTgt spid="68"/>
                                        </p:tgtEl>
                                        <p:attrNameLst>
                                          <p:attrName>ppt_y</p:attrName>
                                        </p:attrNameLst>
                                      </p:cBhvr>
                                      <p:tavLst>
                                        <p:tav tm="0">
                                          <p:val>
                                            <p:strVal val="#ppt_y+.1"/>
                                          </p:val>
                                        </p:tav>
                                        <p:tav tm="100000">
                                          <p:val>
                                            <p:strVal val="#ppt_y"/>
                                          </p:val>
                                        </p:tav>
                                      </p:tavLst>
                                    </p:anim>
                                  </p:childTnLst>
                                </p:cTn>
                              </p:par>
                            </p:childTnLst>
                          </p:cTn>
                        </p:par>
                      </p:childTnLst>
                    </p:cTn>
                  </p:par>
                  <p:par>
                    <p:cTn id="167" fill="hold">
                      <p:stCondLst>
                        <p:cond delay="indefinite"/>
                      </p:stCondLst>
                      <p:childTnLst>
                        <p:par>
                          <p:cTn id="168" fill="hold">
                            <p:stCondLst>
                              <p:cond delay="0"/>
                            </p:stCondLst>
                            <p:childTnLst>
                              <p:par>
                                <p:cTn id="169" presetID="42" presetClass="entr" presetSubtype="0" fill="hold" nodeType="clickEffect">
                                  <p:stCondLst>
                                    <p:cond delay="0"/>
                                  </p:stCondLst>
                                  <p:childTnLst>
                                    <p:set>
                                      <p:cBhvr>
                                        <p:cTn id="170" dur="1" fill="hold">
                                          <p:stCondLst>
                                            <p:cond delay="0"/>
                                          </p:stCondLst>
                                        </p:cTn>
                                        <p:tgtEl>
                                          <p:spTgt spid="69"/>
                                        </p:tgtEl>
                                        <p:attrNameLst>
                                          <p:attrName>style.visibility</p:attrName>
                                        </p:attrNameLst>
                                      </p:cBhvr>
                                      <p:to>
                                        <p:strVal val="visible"/>
                                      </p:to>
                                    </p:set>
                                    <p:animEffect transition="in" filter="fade">
                                      <p:cBhvr>
                                        <p:cTn id="171" dur="1000"/>
                                        <p:tgtEl>
                                          <p:spTgt spid="69"/>
                                        </p:tgtEl>
                                      </p:cBhvr>
                                    </p:animEffect>
                                    <p:anim calcmode="lin" valueType="num">
                                      <p:cBhvr>
                                        <p:cTn id="172" dur="1000" fill="hold"/>
                                        <p:tgtEl>
                                          <p:spTgt spid="69"/>
                                        </p:tgtEl>
                                        <p:attrNameLst>
                                          <p:attrName>ppt_x</p:attrName>
                                        </p:attrNameLst>
                                      </p:cBhvr>
                                      <p:tavLst>
                                        <p:tav tm="0">
                                          <p:val>
                                            <p:strVal val="#ppt_x"/>
                                          </p:val>
                                        </p:tav>
                                        <p:tav tm="100000">
                                          <p:val>
                                            <p:strVal val="#ppt_x"/>
                                          </p:val>
                                        </p:tav>
                                      </p:tavLst>
                                    </p:anim>
                                    <p:anim calcmode="lin" valueType="num">
                                      <p:cBhvr>
                                        <p:cTn id="173" dur="1000" fill="hold"/>
                                        <p:tgtEl>
                                          <p:spTgt spid="69"/>
                                        </p:tgtEl>
                                        <p:attrNameLst>
                                          <p:attrName>ppt_y</p:attrName>
                                        </p:attrNameLst>
                                      </p:cBhvr>
                                      <p:tavLst>
                                        <p:tav tm="0">
                                          <p:val>
                                            <p:strVal val="#ppt_y+.1"/>
                                          </p:val>
                                        </p:tav>
                                        <p:tav tm="100000">
                                          <p:val>
                                            <p:strVal val="#ppt_y"/>
                                          </p:val>
                                        </p:tav>
                                      </p:tavLst>
                                    </p:anim>
                                  </p:childTnLst>
                                </p:cTn>
                              </p:par>
                            </p:childTnLst>
                          </p:cTn>
                        </p:par>
                      </p:childTnLst>
                    </p:cTn>
                  </p:par>
                  <p:par>
                    <p:cTn id="174" fill="hold">
                      <p:stCondLst>
                        <p:cond delay="indefinite"/>
                      </p:stCondLst>
                      <p:childTnLst>
                        <p:par>
                          <p:cTn id="175" fill="hold">
                            <p:stCondLst>
                              <p:cond delay="0"/>
                            </p:stCondLst>
                            <p:childTnLst>
                              <p:par>
                                <p:cTn id="176" presetID="42" presetClass="entr" presetSubtype="0" fill="hold" nodeType="clickEffect">
                                  <p:stCondLst>
                                    <p:cond delay="0"/>
                                  </p:stCondLst>
                                  <p:childTnLst>
                                    <p:set>
                                      <p:cBhvr>
                                        <p:cTn id="177" dur="1" fill="hold">
                                          <p:stCondLst>
                                            <p:cond delay="0"/>
                                          </p:stCondLst>
                                        </p:cTn>
                                        <p:tgtEl>
                                          <p:spTgt spid="64"/>
                                        </p:tgtEl>
                                        <p:attrNameLst>
                                          <p:attrName>style.visibility</p:attrName>
                                        </p:attrNameLst>
                                      </p:cBhvr>
                                      <p:to>
                                        <p:strVal val="visible"/>
                                      </p:to>
                                    </p:set>
                                    <p:animEffect transition="in" filter="fade">
                                      <p:cBhvr>
                                        <p:cTn id="178" dur="1000"/>
                                        <p:tgtEl>
                                          <p:spTgt spid="64"/>
                                        </p:tgtEl>
                                      </p:cBhvr>
                                    </p:animEffect>
                                    <p:anim calcmode="lin" valueType="num">
                                      <p:cBhvr>
                                        <p:cTn id="179" dur="1000" fill="hold"/>
                                        <p:tgtEl>
                                          <p:spTgt spid="64"/>
                                        </p:tgtEl>
                                        <p:attrNameLst>
                                          <p:attrName>ppt_x</p:attrName>
                                        </p:attrNameLst>
                                      </p:cBhvr>
                                      <p:tavLst>
                                        <p:tav tm="0">
                                          <p:val>
                                            <p:strVal val="#ppt_x"/>
                                          </p:val>
                                        </p:tav>
                                        <p:tav tm="100000">
                                          <p:val>
                                            <p:strVal val="#ppt_x"/>
                                          </p:val>
                                        </p:tav>
                                      </p:tavLst>
                                    </p:anim>
                                    <p:anim calcmode="lin" valueType="num">
                                      <p:cBhvr>
                                        <p:cTn id="180" dur="1000" fill="hold"/>
                                        <p:tgtEl>
                                          <p:spTgt spid="64"/>
                                        </p:tgtEl>
                                        <p:attrNameLst>
                                          <p:attrName>ppt_y</p:attrName>
                                        </p:attrNameLst>
                                      </p:cBhvr>
                                      <p:tavLst>
                                        <p:tav tm="0">
                                          <p:val>
                                            <p:strVal val="#ppt_y+.1"/>
                                          </p:val>
                                        </p:tav>
                                        <p:tav tm="100000">
                                          <p:val>
                                            <p:strVal val="#ppt_y"/>
                                          </p:val>
                                        </p:tav>
                                      </p:tavLst>
                                    </p:anim>
                                  </p:childTnLst>
                                </p:cTn>
                              </p:par>
                            </p:childTnLst>
                          </p:cTn>
                        </p:par>
                      </p:childTnLst>
                    </p:cTn>
                  </p:par>
                  <p:par>
                    <p:cTn id="181" fill="hold">
                      <p:stCondLst>
                        <p:cond delay="indefinite"/>
                      </p:stCondLst>
                      <p:childTnLst>
                        <p:par>
                          <p:cTn id="182" fill="hold">
                            <p:stCondLst>
                              <p:cond delay="0"/>
                            </p:stCondLst>
                            <p:childTnLst>
                              <p:par>
                                <p:cTn id="183" presetID="42" presetClass="entr" presetSubtype="0" fill="hold" grpId="0" nodeType="clickEffect">
                                  <p:stCondLst>
                                    <p:cond delay="0"/>
                                  </p:stCondLst>
                                  <p:childTnLst>
                                    <p:set>
                                      <p:cBhvr>
                                        <p:cTn id="184" dur="1" fill="hold">
                                          <p:stCondLst>
                                            <p:cond delay="0"/>
                                          </p:stCondLst>
                                        </p:cTn>
                                        <p:tgtEl>
                                          <p:spTgt spid="60"/>
                                        </p:tgtEl>
                                        <p:attrNameLst>
                                          <p:attrName>style.visibility</p:attrName>
                                        </p:attrNameLst>
                                      </p:cBhvr>
                                      <p:to>
                                        <p:strVal val="visible"/>
                                      </p:to>
                                    </p:set>
                                    <p:animEffect transition="in" filter="fade">
                                      <p:cBhvr>
                                        <p:cTn id="185" dur="1000"/>
                                        <p:tgtEl>
                                          <p:spTgt spid="60"/>
                                        </p:tgtEl>
                                      </p:cBhvr>
                                    </p:animEffect>
                                    <p:anim calcmode="lin" valueType="num">
                                      <p:cBhvr>
                                        <p:cTn id="186" dur="1000" fill="hold"/>
                                        <p:tgtEl>
                                          <p:spTgt spid="60"/>
                                        </p:tgtEl>
                                        <p:attrNameLst>
                                          <p:attrName>ppt_x</p:attrName>
                                        </p:attrNameLst>
                                      </p:cBhvr>
                                      <p:tavLst>
                                        <p:tav tm="0">
                                          <p:val>
                                            <p:strVal val="#ppt_x"/>
                                          </p:val>
                                        </p:tav>
                                        <p:tav tm="100000">
                                          <p:val>
                                            <p:strVal val="#ppt_x"/>
                                          </p:val>
                                        </p:tav>
                                      </p:tavLst>
                                    </p:anim>
                                    <p:anim calcmode="lin" valueType="num">
                                      <p:cBhvr>
                                        <p:cTn id="187" dur="1000" fill="hold"/>
                                        <p:tgtEl>
                                          <p:spTgt spid="6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6" grpId="0"/>
      <p:bldP spid="25" grpId="0"/>
      <p:bldP spid="35" grpId="0"/>
      <p:bldP spid="45" grpId="0"/>
      <p:bldP spid="48" grpId="0"/>
      <p:bldP spid="51" grpId="0"/>
      <p:bldP spid="60" grpId="0"/>
      <p:bldP spid="63" grpId="0"/>
      <p:bldP spid="6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1">
            <a:extLst>
              <a:ext uri="{FF2B5EF4-FFF2-40B4-BE49-F238E27FC236}">
                <a16:creationId xmlns:a16="http://schemas.microsoft.com/office/drawing/2014/main" id="{BD56052C-713E-4AF0-B081-BE09F645B830}"/>
              </a:ext>
            </a:extLst>
          </p:cNvPr>
          <p:cNvSpPr txBox="1">
            <a:spLocks noChangeArrowheads="1"/>
          </p:cNvSpPr>
          <p:nvPr/>
        </p:nvSpPr>
        <p:spPr bwMode="auto">
          <a:xfrm>
            <a:off x="453537" y="142143"/>
            <a:ext cx="6254750" cy="523875"/>
          </a:xfrm>
          <a:prstGeom prst="rect">
            <a:avLst/>
          </a:prstGeom>
          <a:noFill/>
          <a:ln>
            <a:noFill/>
          </a:ln>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生成问题状态的基本方法</a:t>
            </a:r>
          </a:p>
        </p:txBody>
      </p:sp>
      <p:sp>
        <p:nvSpPr>
          <p:cNvPr id="34" name="Rectangle 5">
            <a:extLst>
              <a:ext uri="{FF2B5EF4-FFF2-40B4-BE49-F238E27FC236}">
                <a16:creationId xmlns:a16="http://schemas.microsoft.com/office/drawing/2014/main" id="{5538B534-AB62-DB32-5CD2-45F562662731}"/>
              </a:ext>
            </a:extLst>
          </p:cNvPr>
          <p:cNvSpPr txBox="1">
            <a:spLocks noChangeArrowheads="1"/>
          </p:cNvSpPr>
          <p:nvPr/>
        </p:nvSpPr>
        <p:spPr bwMode="auto">
          <a:xfrm>
            <a:off x="453537" y="1178858"/>
            <a:ext cx="11064694" cy="2250142"/>
          </a:xfrm>
          <a:prstGeom prst="rect">
            <a:avLst/>
          </a:prstGeom>
          <a:noFill/>
          <a:ln>
            <a:noFill/>
          </a:ln>
        </p:spPr>
        <p:txBody>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p"/>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Clr>
                <a:schemeClr val="accent1"/>
              </a:buClr>
              <a:buSzPct val="65000"/>
              <a:buFont typeface="Wingdings" panose="05000000000000000000" pitchFamily="2" charset="2"/>
              <a:buChar char="p"/>
              <a:defRPr sz="2000" b="1">
                <a:solidFill>
                  <a:schemeClr val="tx1"/>
                </a:solidFill>
                <a:latin typeface="+mn-lt"/>
                <a:ea typeface="+mn-ea"/>
              </a:defRPr>
            </a:lvl3pPr>
            <a:lvl4pPr marL="1600200" indent="-228600" algn="l" rtl="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mn-lt"/>
                <a:ea typeface="+mn-ea"/>
              </a:defRPr>
            </a:lvl4pPr>
            <a:lvl5pPr marL="2057400" indent="-228600" algn="l" rtl="0" eaLnBrk="0" fontAlgn="base" hangingPunct="0">
              <a:spcBef>
                <a:spcPct val="20000"/>
              </a:spcBef>
              <a:spcAft>
                <a:spcPct val="0"/>
              </a:spcAft>
              <a:buClr>
                <a:schemeClr val="tx2"/>
              </a:buClr>
              <a:buSzPct val="80000"/>
              <a:buFont typeface="Wingdings" panose="05000000000000000000" pitchFamily="2" charset="2"/>
              <a:buChar char="§"/>
              <a:defRPr sz="2000" b="1">
                <a:solidFill>
                  <a:schemeClr val="tx1"/>
                </a:solidFill>
                <a:latin typeface="+mn-lt"/>
                <a:ea typeface="+mn-ea"/>
              </a:defRPr>
            </a:lvl5pPr>
            <a:lvl6pPr marL="25146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6pPr>
            <a:lvl7pPr marL="29718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7pPr>
            <a:lvl8pPr marL="34290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8pPr>
            <a:lvl9pPr marL="38862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9pPr>
          </a:lstStyle>
          <a:p>
            <a:pPr marL="0" lvl="0" indent="0" eaLnBrk="1" hangingPunct="1">
              <a:lnSpc>
                <a:spcPct val="150000"/>
              </a:lnSpc>
              <a:buClr>
                <a:srgbClr val="666600"/>
              </a:buClr>
              <a:buNone/>
              <a:defRPr/>
            </a:pPr>
            <a:r>
              <a:rPr lang="en-US" altLang="zh-CN" sz="24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a:t>
            </a:r>
            <a:r>
              <a:rPr lang="zh-CN" altLang="en-US" sz="24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扩展结点：一个正在产生儿子的结点称为扩展结点</a:t>
            </a:r>
            <a:endParaRPr lang="en-US" altLang="zh-CN" sz="2400" kern="0" dirty="0">
              <a:solidFill>
                <a:prstClr val="black"/>
              </a:solidFill>
              <a:latin typeface="Calibri" panose="020F0502020204030204" pitchFamily="34" charset="0"/>
              <a:ea typeface="华文仿宋" panose="02010600040101010101" pitchFamily="2" charset="-122"/>
              <a:cs typeface="Calibri" panose="020F0502020204030204" pitchFamily="34" charset="0"/>
            </a:endParaRPr>
          </a:p>
          <a:p>
            <a:pPr marL="0" lvl="0" indent="0" eaLnBrk="1" hangingPunct="1">
              <a:lnSpc>
                <a:spcPct val="150000"/>
              </a:lnSpc>
              <a:buClr>
                <a:srgbClr val="666600"/>
              </a:buClr>
              <a:buNone/>
              <a:defRPr/>
            </a:pPr>
            <a:r>
              <a:rPr kumimoji="0" lang="zh-CN" altLang="zh-CN" sz="2400" b="1" i="0" u="none" strike="noStrike" kern="0" cap="none" spc="0" normalizeH="0" baseline="0" noProof="0" dirty="0">
                <a:ln>
                  <a:noFill/>
                </a:ln>
                <a:solidFill>
                  <a:prstClr val="black"/>
                </a:solidFill>
                <a:effectLst/>
                <a:uLnTx/>
                <a:uFillTx/>
                <a:latin typeface="Calibri" panose="020F0502020204030204" pitchFamily="34" charset="0"/>
                <a:ea typeface="华文仿宋" panose="02010600040101010101" pitchFamily="2" charset="-122"/>
                <a:cs typeface="Calibri" panose="020F0502020204030204" pitchFamily="34" charset="0"/>
              </a:rPr>
              <a:t>●</a:t>
            </a:r>
            <a:r>
              <a:rPr kumimoji="0" lang="zh-CN" altLang="en-US" sz="2400" b="1" i="0" u="none" strike="noStrike" kern="0" cap="none" spc="0" normalizeH="0" baseline="0" noProof="0" dirty="0">
                <a:ln>
                  <a:noFill/>
                </a:ln>
                <a:solidFill>
                  <a:prstClr val="black"/>
                </a:solidFill>
                <a:effectLst/>
                <a:uLnTx/>
                <a:uFillTx/>
                <a:latin typeface="Calibri" panose="020F0502020204030204" pitchFamily="34" charset="0"/>
                <a:ea typeface="华文仿宋" panose="02010600040101010101" pitchFamily="2" charset="-122"/>
                <a:cs typeface="Calibri" panose="020F0502020204030204" pitchFamily="34" charset="0"/>
              </a:rPr>
              <a:t>活结点：一个自身已生成儿子但其儿子还没有全部生成的节点称作活结点</a:t>
            </a:r>
            <a:endParaRPr kumimoji="0" lang="en-US" altLang="zh-CN" sz="2400" b="1" i="0" u="none" strike="noStrike" kern="0" cap="none" spc="0" normalizeH="0" baseline="0" noProof="0" dirty="0">
              <a:ln>
                <a:noFill/>
              </a:ln>
              <a:solidFill>
                <a:prstClr val="black"/>
              </a:solidFill>
              <a:effectLst/>
              <a:uLnTx/>
              <a:uFillTx/>
              <a:latin typeface="Calibri" panose="020F0502020204030204" pitchFamily="34" charset="0"/>
              <a:ea typeface="华文仿宋" panose="02010600040101010101" pitchFamily="2" charset="-122"/>
              <a:cs typeface="Calibri" panose="020F0502020204030204" pitchFamily="34" charset="0"/>
            </a:endParaRPr>
          </a:p>
          <a:p>
            <a:pPr marL="0" lvl="0" indent="0" eaLnBrk="1" hangingPunct="1">
              <a:lnSpc>
                <a:spcPct val="150000"/>
              </a:lnSpc>
              <a:buClr>
                <a:srgbClr val="666600"/>
              </a:buClr>
              <a:buNone/>
              <a:defRPr/>
            </a:pPr>
            <a:r>
              <a:rPr lang="zh-CN" altLang="zh-CN" sz="24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a:t>
            </a:r>
            <a:r>
              <a:rPr lang="zh-CN" altLang="en-US" sz="24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死结点：一个所有儿子已经产生的结点称做死结点</a:t>
            </a:r>
            <a:endParaRPr kumimoji="0" lang="en-US" altLang="zh-CN" sz="2400" b="1" i="0" u="none" strike="noStrike" kern="0" cap="none" spc="0" normalizeH="0" baseline="0" noProof="0" dirty="0">
              <a:ln>
                <a:noFill/>
              </a:ln>
              <a:effectLst/>
              <a:uLnTx/>
              <a:uFillTx/>
              <a:latin typeface="Calibri" panose="020F0502020204030204" pitchFamily="34" charset="0"/>
              <a:ea typeface="华文仿宋" panose="02010600040101010101" pitchFamily="2" charset="-122"/>
              <a:cs typeface="Calibri" panose="020F0502020204030204" pitchFamily="34" charset="0"/>
            </a:endParaRPr>
          </a:p>
        </p:txBody>
      </p:sp>
      <p:sp>
        <p:nvSpPr>
          <p:cNvPr id="36" name="Rectangle 5">
            <a:extLst>
              <a:ext uri="{FF2B5EF4-FFF2-40B4-BE49-F238E27FC236}">
                <a16:creationId xmlns:a16="http://schemas.microsoft.com/office/drawing/2014/main" id="{AC11E78D-A029-55FD-C826-5F9BAB69FBA1}"/>
              </a:ext>
            </a:extLst>
          </p:cNvPr>
          <p:cNvSpPr txBox="1">
            <a:spLocks noChangeArrowheads="1"/>
          </p:cNvSpPr>
          <p:nvPr/>
        </p:nvSpPr>
        <p:spPr bwMode="auto">
          <a:xfrm>
            <a:off x="453537" y="3429000"/>
            <a:ext cx="11064694" cy="2250142"/>
          </a:xfrm>
          <a:prstGeom prst="rect">
            <a:avLst/>
          </a:prstGeom>
          <a:noFill/>
          <a:ln>
            <a:noFill/>
          </a:ln>
        </p:spPr>
        <p:txBody>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p"/>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Clr>
                <a:schemeClr val="accent1"/>
              </a:buClr>
              <a:buSzPct val="65000"/>
              <a:buFont typeface="Wingdings" panose="05000000000000000000" pitchFamily="2" charset="2"/>
              <a:buChar char="p"/>
              <a:defRPr sz="2000" b="1">
                <a:solidFill>
                  <a:schemeClr val="tx1"/>
                </a:solidFill>
                <a:latin typeface="+mn-lt"/>
                <a:ea typeface="+mn-ea"/>
              </a:defRPr>
            </a:lvl3pPr>
            <a:lvl4pPr marL="1600200" indent="-228600" algn="l" rtl="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mn-lt"/>
                <a:ea typeface="+mn-ea"/>
              </a:defRPr>
            </a:lvl4pPr>
            <a:lvl5pPr marL="2057400" indent="-228600" algn="l" rtl="0" eaLnBrk="0" fontAlgn="base" hangingPunct="0">
              <a:spcBef>
                <a:spcPct val="20000"/>
              </a:spcBef>
              <a:spcAft>
                <a:spcPct val="0"/>
              </a:spcAft>
              <a:buClr>
                <a:schemeClr val="tx2"/>
              </a:buClr>
              <a:buSzPct val="80000"/>
              <a:buFont typeface="Wingdings" panose="05000000000000000000" pitchFamily="2" charset="2"/>
              <a:buChar char="§"/>
              <a:defRPr sz="2000" b="1">
                <a:solidFill>
                  <a:schemeClr val="tx1"/>
                </a:solidFill>
                <a:latin typeface="+mn-lt"/>
                <a:ea typeface="+mn-ea"/>
              </a:defRPr>
            </a:lvl5pPr>
            <a:lvl6pPr marL="25146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6pPr>
            <a:lvl7pPr marL="29718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7pPr>
            <a:lvl8pPr marL="34290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8pPr>
            <a:lvl9pPr marL="38862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9pPr>
          </a:lstStyle>
          <a:p>
            <a:pPr marL="0" lvl="0" indent="0" eaLnBrk="1" hangingPunct="1">
              <a:lnSpc>
                <a:spcPct val="150000"/>
              </a:lnSpc>
              <a:buClr>
                <a:srgbClr val="666600"/>
              </a:buClr>
              <a:buNone/>
              <a:defRPr/>
            </a:pPr>
            <a:r>
              <a:rPr lang="en-US" altLang="zh-CN" sz="24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a:t>
            </a:r>
            <a:r>
              <a:rPr lang="zh-CN" altLang="en-US" sz="24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深度优先的问题生成方法：如果对一个扩展结点</a:t>
            </a:r>
            <a:r>
              <a:rPr lang="en-US" altLang="zh-CN" sz="24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R</a:t>
            </a:r>
            <a:r>
              <a:rPr lang="zh-CN" altLang="en-US" sz="24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，一旦产生了它的一个儿子</a:t>
            </a:r>
            <a:r>
              <a:rPr lang="en-US" altLang="zh-CN" sz="24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C</a:t>
            </a:r>
            <a:r>
              <a:rPr lang="zh-CN" altLang="en-US" sz="24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，就把儿子</a:t>
            </a:r>
            <a:r>
              <a:rPr lang="en-US" altLang="zh-CN" sz="24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C</a:t>
            </a:r>
            <a:r>
              <a:rPr lang="zh-CN" altLang="en-US" sz="24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当做新的扩展结点。在完成对子树</a:t>
            </a:r>
            <a:r>
              <a:rPr lang="en-US" altLang="zh-CN" sz="24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C</a:t>
            </a:r>
            <a:r>
              <a:rPr lang="zh-CN" altLang="en-US" sz="24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（以</a:t>
            </a:r>
            <a:r>
              <a:rPr lang="en-US" altLang="zh-CN" sz="24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C</a:t>
            </a:r>
            <a:r>
              <a:rPr lang="zh-CN" altLang="en-US" sz="24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为根的子树）的穷尽搜索之后。将</a:t>
            </a:r>
            <a:r>
              <a:rPr lang="en-US" altLang="zh-CN" sz="24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R</a:t>
            </a:r>
            <a:r>
              <a:rPr lang="zh-CN" altLang="en-US" sz="24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重新变成扩展结点，继续生成</a:t>
            </a:r>
            <a:r>
              <a:rPr lang="en-US" altLang="zh-CN" sz="24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R</a:t>
            </a:r>
            <a:r>
              <a:rPr lang="zh-CN" altLang="en-US" sz="24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的下一个儿子（如果存在）</a:t>
            </a:r>
            <a:endParaRPr kumimoji="0" lang="en-US" altLang="zh-CN" sz="2400" b="1" i="0" u="none" strike="noStrike" kern="0" cap="none" spc="0" normalizeH="0" baseline="0" noProof="0" dirty="0">
              <a:ln>
                <a:noFill/>
              </a:ln>
              <a:effectLst/>
              <a:uLnTx/>
              <a:uFillTx/>
              <a:latin typeface="Calibri" panose="020F0502020204030204" pitchFamily="34" charset="0"/>
              <a:ea typeface="华文仿宋" panose="02010600040101010101" pitchFamily="2" charset="-122"/>
              <a:cs typeface="Calibri" panose="020F0502020204030204" pitchFamily="34" charset="0"/>
            </a:endParaRPr>
          </a:p>
        </p:txBody>
      </p:sp>
    </p:spTree>
    <p:extLst>
      <p:ext uri="{BB962C8B-B14F-4D97-AF65-F5344CB8AC3E}">
        <p14:creationId xmlns:p14="http://schemas.microsoft.com/office/powerpoint/2010/main" val="23103868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1000"/>
                                        <p:tgtEl>
                                          <p:spTgt spid="34"/>
                                        </p:tgtEl>
                                      </p:cBhvr>
                                    </p:animEffect>
                                    <p:anim calcmode="lin" valueType="num">
                                      <p:cBhvr>
                                        <p:cTn id="8" dur="1000" fill="hold"/>
                                        <p:tgtEl>
                                          <p:spTgt spid="34"/>
                                        </p:tgtEl>
                                        <p:attrNameLst>
                                          <p:attrName>ppt_x</p:attrName>
                                        </p:attrNameLst>
                                      </p:cBhvr>
                                      <p:tavLst>
                                        <p:tav tm="0">
                                          <p:val>
                                            <p:strVal val="#ppt_x"/>
                                          </p:val>
                                        </p:tav>
                                        <p:tav tm="100000">
                                          <p:val>
                                            <p:strVal val="#ppt_x"/>
                                          </p:val>
                                        </p:tav>
                                      </p:tavLst>
                                    </p:anim>
                                    <p:anim calcmode="lin" valueType="num">
                                      <p:cBhvr>
                                        <p:cTn id="9" dur="1000" fill="hold"/>
                                        <p:tgtEl>
                                          <p:spTgt spid="3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6"/>
                                        </p:tgtEl>
                                        <p:attrNameLst>
                                          <p:attrName>style.visibility</p:attrName>
                                        </p:attrNameLst>
                                      </p:cBhvr>
                                      <p:to>
                                        <p:strVal val="visible"/>
                                      </p:to>
                                    </p:set>
                                    <p:animEffect transition="in" filter="fade">
                                      <p:cBhvr>
                                        <p:cTn id="14" dur="1000"/>
                                        <p:tgtEl>
                                          <p:spTgt spid="36"/>
                                        </p:tgtEl>
                                      </p:cBhvr>
                                    </p:animEffect>
                                    <p:anim calcmode="lin" valueType="num">
                                      <p:cBhvr>
                                        <p:cTn id="15" dur="1000" fill="hold"/>
                                        <p:tgtEl>
                                          <p:spTgt spid="36"/>
                                        </p:tgtEl>
                                        <p:attrNameLst>
                                          <p:attrName>ppt_x</p:attrName>
                                        </p:attrNameLst>
                                      </p:cBhvr>
                                      <p:tavLst>
                                        <p:tav tm="0">
                                          <p:val>
                                            <p:strVal val="#ppt_x"/>
                                          </p:val>
                                        </p:tav>
                                        <p:tav tm="100000">
                                          <p:val>
                                            <p:strVal val="#ppt_x"/>
                                          </p:val>
                                        </p:tav>
                                      </p:tavLst>
                                    </p:anim>
                                    <p:anim calcmode="lin" valueType="num">
                                      <p:cBhvr>
                                        <p:cTn id="16" dur="1000" fill="hold"/>
                                        <p:tgtEl>
                                          <p:spTgt spid="3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1">
            <a:extLst>
              <a:ext uri="{FF2B5EF4-FFF2-40B4-BE49-F238E27FC236}">
                <a16:creationId xmlns:a16="http://schemas.microsoft.com/office/drawing/2014/main" id="{BD56052C-713E-4AF0-B081-BE09F645B830}"/>
              </a:ext>
            </a:extLst>
          </p:cNvPr>
          <p:cNvSpPr txBox="1">
            <a:spLocks noChangeArrowheads="1"/>
          </p:cNvSpPr>
          <p:nvPr/>
        </p:nvSpPr>
        <p:spPr bwMode="auto">
          <a:xfrm>
            <a:off x="453537" y="142143"/>
            <a:ext cx="6254750" cy="523875"/>
          </a:xfrm>
          <a:prstGeom prst="rect">
            <a:avLst/>
          </a:prstGeom>
          <a:noFill/>
          <a:ln>
            <a:noFill/>
          </a:ln>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生成问题状态的基本方法</a:t>
            </a:r>
          </a:p>
        </p:txBody>
      </p:sp>
      <p:sp>
        <p:nvSpPr>
          <p:cNvPr id="5" name="Rectangle 5">
            <a:extLst>
              <a:ext uri="{FF2B5EF4-FFF2-40B4-BE49-F238E27FC236}">
                <a16:creationId xmlns:a16="http://schemas.microsoft.com/office/drawing/2014/main" id="{AE6F0318-CD21-5C38-C3B9-F1D67A9C1CF3}"/>
              </a:ext>
            </a:extLst>
          </p:cNvPr>
          <p:cNvSpPr txBox="1">
            <a:spLocks noChangeArrowheads="1"/>
          </p:cNvSpPr>
          <p:nvPr/>
        </p:nvSpPr>
        <p:spPr bwMode="auto">
          <a:xfrm>
            <a:off x="453537" y="1563360"/>
            <a:ext cx="11064694" cy="1195882"/>
          </a:xfrm>
          <a:prstGeom prst="rect">
            <a:avLst/>
          </a:prstGeom>
          <a:noFill/>
          <a:ln>
            <a:noFill/>
          </a:ln>
        </p:spPr>
        <p:txBody>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p"/>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Clr>
                <a:schemeClr val="accent1"/>
              </a:buClr>
              <a:buSzPct val="65000"/>
              <a:buFont typeface="Wingdings" panose="05000000000000000000" pitchFamily="2" charset="2"/>
              <a:buChar char="p"/>
              <a:defRPr sz="2000" b="1">
                <a:solidFill>
                  <a:schemeClr val="tx1"/>
                </a:solidFill>
                <a:latin typeface="+mn-lt"/>
                <a:ea typeface="+mn-ea"/>
              </a:defRPr>
            </a:lvl3pPr>
            <a:lvl4pPr marL="1600200" indent="-228600" algn="l" rtl="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mn-lt"/>
                <a:ea typeface="+mn-ea"/>
              </a:defRPr>
            </a:lvl4pPr>
            <a:lvl5pPr marL="2057400" indent="-228600" algn="l" rtl="0" eaLnBrk="0" fontAlgn="base" hangingPunct="0">
              <a:spcBef>
                <a:spcPct val="20000"/>
              </a:spcBef>
              <a:spcAft>
                <a:spcPct val="0"/>
              </a:spcAft>
              <a:buClr>
                <a:schemeClr val="tx2"/>
              </a:buClr>
              <a:buSzPct val="80000"/>
              <a:buFont typeface="Wingdings" panose="05000000000000000000" pitchFamily="2" charset="2"/>
              <a:buChar char="§"/>
              <a:defRPr sz="2000" b="1">
                <a:solidFill>
                  <a:schemeClr val="tx1"/>
                </a:solidFill>
                <a:latin typeface="+mn-lt"/>
                <a:ea typeface="+mn-ea"/>
              </a:defRPr>
            </a:lvl5pPr>
            <a:lvl6pPr marL="25146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6pPr>
            <a:lvl7pPr marL="29718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7pPr>
            <a:lvl8pPr marL="34290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8pPr>
            <a:lvl9pPr marL="38862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9pPr>
          </a:lstStyle>
          <a:p>
            <a:pPr marL="0" lvl="0" indent="0" eaLnBrk="1" hangingPunct="1">
              <a:lnSpc>
                <a:spcPct val="150000"/>
              </a:lnSpc>
              <a:buClr>
                <a:srgbClr val="666600"/>
              </a:buClr>
              <a:buNone/>
              <a:defRPr/>
            </a:pPr>
            <a:r>
              <a:rPr lang="en-US" altLang="zh-CN" sz="24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a:t>
            </a:r>
            <a:r>
              <a:rPr lang="zh-CN" altLang="en-US" sz="24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宽度优先的问题生成方法：在一个扩展结点变成死结点之前，它一直是扩展结点</a:t>
            </a:r>
            <a:endParaRPr kumimoji="0" lang="en-US" altLang="zh-CN" sz="2400" b="1" i="0" u="none" strike="noStrike" kern="0" cap="none" spc="0" normalizeH="0" baseline="0" noProof="0" dirty="0">
              <a:ln>
                <a:noFill/>
              </a:ln>
              <a:effectLst/>
              <a:uLnTx/>
              <a:uFillTx/>
              <a:latin typeface="Calibri" panose="020F0502020204030204" pitchFamily="34" charset="0"/>
              <a:ea typeface="华文仿宋" panose="02010600040101010101" pitchFamily="2" charset="-122"/>
              <a:cs typeface="Calibri" panose="020F0502020204030204" pitchFamily="34" charset="0"/>
            </a:endParaRPr>
          </a:p>
        </p:txBody>
      </p:sp>
      <p:sp>
        <p:nvSpPr>
          <p:cNvPr id="7" name="Rectangle 5">
            <a:extLst>
              <a:ext uri="{FF2B5EF4-FFF2-40B4-BE49-F238E27FC236}">
                <a16:creationId xmlns:a16="http://schemas.microsoft.com/office/drawing/2014/main" id="{198B445C-79DE-2ED3-281E-3979D8E26B63}"/>
              </a:ext>
            </a:extLst>
          </p:cNvPr>
          <p:cNvSpPr txBox="1">
            <a:spLocks noChangeArrowheads="1"/>
          </p:cNvSpPr>
          <p:nvPr/>
        </p:nvSpPr>
        <p:spPr bwMode="auto">
          <a:xfrm>
            <a:off x="453537" y="2617620"/>
            <a:ext cx="11064694" cy="1195882"/>
          </a:xfrm>
          <a:prstGeom prst="rect">
            <a:avLst/>
          </a:prstGeom>
          <a:noFill/>
          <a:ln>
            <a:noFill/>
          </a:ln>
        </p:spPr>
        <p:txBody>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p"/>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Clr>
                <a:schemeClr val="accent1"/>
              </a:buClr>
              <a:buSzPct val="65000"/>
              <a:buFont typeface="Wingdings" panose="05000000000000000000" pitchFamily="2" charset="2"/>
              <a:buChar char="p"/>
              <a:defRPr sz="2000" b="1">
                <a:solidFill>
                  <a:schemeClr val="tx1"/>
                </a:solidFill>
                <a:latin typeface="+mn-lt"/>
                <a:ea typeface="+mn-ea"/>
              </a:defRPr>
            </a:lvl3pPr>
            <a:lvl4pPr marL="1600200" indent="-228600" algn="l" rtl="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mn-lt"/>
                <a:ea typeface="+mn-ea"/>
              </a:defRPr>
            </a:lvl4pPr>
            <a:lvl5pPr marL="2057400" indent="-228600" algn="l" rtl="0" eaLnBrk="0" fontAlgn="base" hangingPunct="0">
              <a:spcBef>
                <a:spcPct val="20000"/>
              </a:spcBef>
              <a:spcAft>
                <a:spcPct val="0"/>
              </a:spcAft>
              <a:buClr>
                <a:schemeClr val="tx2"/>
              </a:buClr>
              <a:buSzPct val="80000"/>
              <a:buFont typeface="Wingdings" panose="05000000000000000000" pitchFamily="2" charset="2"/>
              <a:buChar char="§"/>
              <a:defRPr sz="2000" b="1">
                <a:solidFill>
                  <a:schemeClr val="tx1"/>
                </a:solidFill>
                <a:latin typeface="+mn-lt"/>
                <a:ea typeface="+mn-ea"/>
              </a:defRPr>
            </a:lvl5pPr>
            <a:lvl6pPr marL="25146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6pPr>
            <a:lvl7pPr marL="29718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7pPr>
            <a:lvl8pPr marL="34290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8pPr>
            <a:lvl9pPr marL="38862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9pPr>
          </a:lstStyle>
          <a:p>
            <a:pPr marL="0" lvl="0" indent="0" eaLnBrk="1" hangingPunct="1">
              <a:lnSpc>
                <a:spcPct val="150000"/>
              </a:lnSpc>
              <a:buClr>
                <a:srgbClr val="666600"/>
              </a:buClr>
              <a:buNone/>
              <a:defRPr/>
            </a:pPr>
            <a:r>
              <a:rPr lang="en-US" altLang="zh-CN" sz="24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a:t>
            </a:r>
            <a:r>
              <a:rPr lang="zh-CN" altLang="en-US" sz="24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回溯法：为了避免生成那些不可能产生最佳解的问题状态，要不断的利用限界函数来处死那些实际上不可能产生所需解的活结点，以减少问题的计算量。</a:t>
            </a:r>
            <a:endParaRPr kumimoji="0" lang="en-US" altLang="zh-CN" sz="2400" b="1" i="0" u="none" strike="noStrike" kern="0" cap="none" spc="0" normalizeH="0" baseline="0" noProof="0" dirty="0">
              <a:ln>
                <a:noFill/>
              </a:ln>
              <a:effectLst/>
              <a:uLnTx/>
              <a:uFillTx/>
              <a:latin typeface="Calibri" panose="020F0502020204030204" pitchFamily="34" charset="0"/>
              <a:ea typeface="华文仿宋" panose="02010600040101010101" pitchFamily="2" charset="-122"/>
              <a:cs typeface="Calibri" panose="020F0502020204030204" pitchFamily="34" charset="0"/>
            </a:endParaRPr>
          </a:p>
        </p:txBody>
      </p:sp>
      <p:sp>
        <p:nvSpPr>
          <p:cNvPr id="8" name="Rectangle 5">
            <a:extLst>
              <a:ext uri="{FF2B5EF4-FFF2-40B4-BE49-F238E27FC236}">
                <a16:creationId xmlns:a16="http://schemas.microsoft.com/office/drawing/2014/main" id="{F723B001-2EAF-D205-50A6-C34670891085}"/>
              </a:ext>
            </a:extLst>
          </p:cNvPr>
          <p:cNvSpPr txBox="1">
            <a:spLocks noChangeArrowheads="1"/>
          </p:cNvSpPr>
          <p:nvPr/>
        </p:nvSpPr>
        <p:spPr bwMode="auto">
          <a:xfrm>
            <a:off x="2073789" y="4229581"/>
            <a:ext cx="7150421" cy="919935"/>
          </a:xfrm>
          <a:prstGeom prst="rect">
            <a:avLst/>
          </a:prstGeom>
          <a:solidFill>
            <a:srgbClr val="00B0F0"/>
          </a:solidFill>
          <a:ln>
            <a:noFill/>
          </a:ln>
        </p:spPr>
        <p:txBody>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p"/>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Clr>
                <a:schemeClr val="accent1"/>
              </a:buClr>
              <a:buSzPct val="65000"/>
              <a:buFont typeface="Wingdings" panose="05000000000000000000" pitchFamily="2" charset="2"/>
              <a:buChar char="p"/>
              <a:defRPr sz="2000" b="1">
                <a:solidFill>
                  <a:schemeClr val="tx1"/>
                </a:solidFill>
                <a:latin typeface="+mn-lt"/>
                <a:ea typeface="+mn-ea"/>
              </a:defRPr>
            </a:lvl3pPr>
            <a:lvl4pPr marL="1600200" indent="-228600" algn="l" rtl="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mn-lt"/>
                <a:ea typeface="+mn-ea"/>
              </a:defRPr>
            </a:lvl4pPr>
            <a:lvl5pPr marL="2057400" indent="-228600" algn="l" rtl="0" eaLnBrk="0" fontAlgn="base" hangingPunct="0">
              <a:spcBef>
                <a:spcPct val="20000"/>
              </a:spcBef>
              <a:spcAft>
                <a:spcPct val="0"/>
              </a:spcAft>
              <a:buClr>
                <a:schemeClr val="tx2"/>
              </a:buClr>
              <a:buSzPct val="80000"/>
              <a:buFont typeface="Wingdings" panose="05000000000000000000" pitchFamily="2" charset="2"/>
              <a:buChar char="§"/>
              <a:defRPr sz="2000" b="1">
                <a:solidFill>
                  <a:schemeClr val="tx1"/>
                </a:solidFill>
                <a:latin typeface="+mn-lt"/>
                <a:ea typeface="+mn-ea"/>
              </a:defRPr>
            </a:lvl5pPr>
            <a:lvl6pPr marL="25146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6pPr>
            <a:lvl7pPr marL="29718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7pPr>
            <a:lvl8pPr marL="34290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8pPr>
            <a:lvl9pPr marL="38862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9pPr>
          </a:lstStyle>
          <a:p>
            <a:pPr marL="0" lvl="0" indent="0" eaLnBrk="1" hangingPunct="1">
              <a:lnSpc>
                <a:spcPct val="150000"/>
              </a:lnSpc>
              <a:buClr>
                <a:srgbClr val="666600"/>
              </a:buClr>
              <a:buNone/>
              <a:defRPr/>
            </a:pPr>
            <a:r>
              <a:rPr lang="zh-CN" altLang="en-US" kern="0" noProof="0" dirty="0">
                <a:solidFill>
                  <a:prstClr val="black"/>
                </a:solidFill>
                <a:latin typeface="Calibri" panose="020F0502020204030204" pitchFamily="34" charset="0"/>
                <a:ea typeface="华文仿宋" panose="02010600040101010101" pitchFamily="2" charset="-122"/>
                <a:cs typeface="Calibri" panose="020F0502020204030204" pitchFamily="34" charset="0"/>
              </a:rPr>
              <a:t>具有限界函数的深度优先生成法称为回溯法</a:t>
            </a:r>
            <a:endParaRPr kumimoji="0" lang="en-US" altLang="zh-CN" b="1" i="0" u="none" strike="noStrike" kern="0" cap="none" spc="0" normalizeH="0" baseline="0" noProof="0" dirty="0">
              <a:ln>
                <a:noFill/>
              </a:ln>
              <a:effectLst/>
              <a:uLnTx/>
              <a:uFillTx/>
              <a:latin typeface="Calibri" panose="020F0502020204030204" pitchFamily="34" charset="0"/>
              <a:ea typeface="华文仿宋" panose="02010600040101010101" pitchFamily="2" charset="-122"/>
              <a:cs typeface="Calibri" panose="020F0502020204030204" pitchFamily="34" charset="0"/>
            </a:endParaRPr>
          </a:p>
        </p:txBody>
      </p:sp>
    </p:spTree>
    <p:extLst>
      <p:ext uri="{BB962C8B-B14F-4D97-AF65-F5344CB8AC3E}">
        <p14:creationId xmlns:p14="http://schemas.microsoft.com/office/powerpoint/2010/main" val="15982406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1000"/>
                                        <p:tgtEl>
                                          <p:spTgt spid="7"/>
                                        </p:tgtEl>
                                      </p:cBhvr>
                                    </p:animEffect>
                                    <p:anim calcmode="lin" valueType="num">
                                      <p:cBhvr>
                                        <p:cTn id="15" dur="1000" fill="hold"/>
                                        <p:tgtEl>
                                          <p:spTgt spid="7"/>
                                        </p:tgtEl>
                                        <p:attrNameLst>
                                          <p:attrName>ppt_x</p:attrName>
                                        </p:attrNameLst>
                                      </p:cBhvr>
                                      <p:tavLst>
                                        <p:tav tm="0">
                                          <p:val>
                                            <p:strVal val="#ppt_x"/>
                                          </p:val>
                                        </p:tav>
                                        <p:tav tm="100000">
                                          <p:val>
                                            <p:strVal val="#ppt_x"/>
                                          </p:val>
                                        </p:tav>
                                      </p:tavLst>
                                    </p:anim>
                                    <p:anim calcmode="lin" valueType="num">
                                      <p:cBhvr>
                                        <p:cTn id="16"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1000"/>
                                        <p:tgtEl>
                                          <p:spTgt spid="8"/>
                                        </p:tgtEl>
                                      </p:cBhvr>
                                    </p:animEffect>
                                    <p:anim calcmode="lin" valueType="num">
                                      <p:cBhvr>
                                        <p:cTn id="22" dur="1000" fill="hold"/>
                                        <p:tgtEl>
                                          <p:spTgt spid="8"/>
                                        </p:tgtEl>
                                        <p:attrNameLst>
                                          <p:attrName>ppt_x</p:attrName>
                                        </p:attrNameLst>
                                      </p:cBhvr>
                                      <p:tavLst>
                                        <p:tav tm="0">
                                          <p:val>
                                            <p:strVal val="#ppt_x"/>
                                          </p:val>
                                        </p:tav>
                                        <p:tav tm="100000">
                                          <p:val>
                                            <p:strVal val="#ppt_x"/>
                                          </p:val>
                                        </p:tav>
                                      </p:tavLst>
                                    </p:anim>
                                    <p:anim calcmode="lin" valueType="num">
                                      <p:cBhvr>
                                        <p:cTn id="23"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1">
            <a:extLst>
              <a:ext uri="{FF2B5EF4-FFF2-40B4-BE49-F238E27FC236}">
                <a16:creationId xmlns:a16="http://schemas.microsoft.com/office/drawing/2014/main" id="{BD56052C-713E-4AF0-B081-BE09F645B830}"/>
              </a:ext>
            </a:extLst>
          </p:cNvPr>
          <p:cNvSpPr txBox="1">
            <a:spLocks noChangeArrowheads="1"/>
          </p:cNvSpPr>
          <p:nvPr/>
        </p:nvSpPr>
        <p:spPr bwMode="auto">
          <a:xfrm>
            <a:off x="453537" y="142143"/>
            <a:ext cx="6254750" cy="523875"/>
          </a:xfrm>
          <a:prstGeom prst="rect">
            <a:avLst/>
          </a:prstGeom>
          <a:noFill/>
          <a:ln>
            <a:noFill/>
          </a:ln>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80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解空间的组织</a:t>
            </a:r>
            <a:endParaRPr kumimoji="0" lang="zh-CN" altLang="en-US" sz="2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endParaRPr>
          </a:p>
        </p:txBody>
      </p:sp>
      <p:sp>
        <p:nvSpPr>
          <p:cNvPr id="5" name="Rectangle 5">
            <a:extLst>
              <a:ext uri="{FF2B5EF4-FFF2-40B4-BE49-F238E27FC236}">
                <a16:creationId xmlns:a16="http://schemas.microsoft.com/office/drawing/2014/main" id="{AE6F0318-CD21-5C38-C3B9-F1D67A9C1CF3}"/>
              </a:ext>
            </a:extLst>
          </p:cNvPr>
          <p:cNvSpPr txBox="1">
            <a:spLocks noChangeArrowheads="1"/>
          </p:cNvSpPr>
          <p:nvPr/>
        </p:nvSpPr>
        <p:spPr bwMode="auto">
          <a:xfrm>
            <a:off x="453537" y="1290643"/>
            <a:ext cx="11064694" cy="3538031"/>
          </a:xfrm>
          <a:prstGeom prst="rect">
            <a:avLst/>
          </a:prstGeom>
          <a:noFill/>
          <a:ln>
            <a:noFill/>
          </a:ln>
        </p:spPr>
        <p:txBody>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p"/>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Clr>
                <a:schemeClr val="accent1"/>
              </a:buClr>
              <a:buSzPct val="65000"/>
              <a:buFont typeface="Wingdings" panose="05000000000000000000" pitchFamily="2" charset="2"/>
              <a:buChar char="p"/>
              <a:defRPr sz="2000" b="1">
                <a:solidFill>
                  <a:schemeClr val="tx1"/>
                </a:solidFill>
                <a:latin typeface="+mn-lt"/>
                <a:ea typeface="+mn-ea"/>
              </a:defRPr>
            </a:lvl3pPr>
            <a:lvl4pPr marL="1600200" indent="-228600" algn="l" rtl="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mn-lt"/>
                <a:ea typeface="+mn-ea"/>
              </a:defRPr>
            </a:lvl4pPr>
            <a:lvl5pPr marL="2057400" indent="-228600" algn="l" rtl="0" eaLnBrk="0" fontAlgn="base" hangingPunct="0">
              <a:spcBef>
                <a:spcPct val="20000"/>
              </a:spcBef>
              <a:spcAft>
                <a:spcPct val="0"/>
              </a:spcAft>
              <a:buClr>
                <a:schemeClr val="tx2"/>
              </a:buClr>
              <a:buSzPct val="80000"/>
              <a:buFont typeface="Wingdings" panose="05000000000000000000" pitchFamily="2" charset="2"/>
              <a:buChar char="§"/>
              <a:defRPr sz="2000" b="1">
                <a:solidFill>
                  <a:schemeClr val="tx1"/>
                </a:solidFill>
                <a:latin typeface="+mn-lt"/>
                <a:ea typeface="+mn-ea"/>
              </a:defRPr>
            </a:lvl5pPr>
            <a:lvl6pPr marL="25146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6pPr>
            <a:lvl7pPr marL="29718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7pPr>
            <a:lvl8pPr marL="34290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8pPr>
            <a:lvl9pPr marL="38862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9pPr>
          </a:lstStyle>
          <a:p>
            <a:pPr marL="0" lvl="0" indent="0" eaLnBrk="1" hangingPunct="1">
              <a:lnSpc>
                <a:spcPct val="150000"/>
              </a:lnSpc>
              <a:buClr>
                <a:srgbClr val="666600"/>
              </a:buClr>
              <a:buNone/>
              <a:defRPr/>
            </a:pPr>
            <a:r>
              <a:rPr lang="en-US" altLang="zh-CN" sz="24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a:t>
            </a:r>
            <a:r>
              <a:rPr lang="zh-CN" altLang="en-US" sz="24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任何时候，在构造问题解的时候，都包含做出一系列的决策，如果我们将做出决策画出来，这个图就像一棵树，建立一个树型结构，使得树叶对应解空间的一个解，而内部节点的一个分支，对应一个决策，这样便可以将解空间组织为一棵解空间树</a:t>
            </a:r>
            <a:endParaRPr lang="en-US" altLang="zh-CN" sz="2400" kern="0" dirty="0">
              <a:solidFill>
                <a:prstClr val="black"/>
              </a:solidFill>
              <a:latin typeface="Calibri" panose="020F0502020204030204" pitchFamily="34" charset="0"/>
              <a:ea typeface="华文仿宋" panose="02010600040101010101" pitchFamily="2" charset="-122"/>
              <a:cs typeface="Calibri" panose="020F0502020204030204" pitchFamily="34" charset="0"/>
            </a:endParaRPr>
          </a:p>
          <a:p>
            <a:pPr marL="0" lvl="0" indent="0" eaLnBrk="1" hangingPunct="1">
              <a:lnSpc>
                <a:spcPct val="150000"/>
              </a:lnSpc>
              <a:buClr>
                <a:srgbClr val="666600"/>
              </a:buClr>
              <a:buNone/>
              <a:defRPr/>
            </a:pPr>
            <a:r>
              <a:rPr kumimoji="0" lang="zh-CN" altLang="zh-CN" sz="2400" b="1" i="0" u="none" strike="noStrike" kern="0" cap="none" spc="0" normalizeH="0" baseline="0" noProof="0" dirty="0">
                <a:ln>
                  <a:noFill/>
                </a:ln>
                <a:solidFill>
                  <a:prstClr val="black"/>
                </a:solidFill>
                <a:effectLst/>
                <a:uLnTx/>
                <a:uFillTx/>
                <a:latin typeface="Calibri" panose="020F0502020204030204" pitchFamily="34" charset="0"/>
                <a:ea typeface="华文仿宋" panose="02010600040101010101" pitchFamily="2" charset="-122"/>
                <a:cs typeface="Calibri" panose="020F0502020204030204" pitchFamily="34" charset="0"/>
              </a:rPr>
              <a:t>●</a:t>
            </a:r>
            <a:r>
              <a:rPr lang="zh-CN" altLang="en-US" sz="24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回溯法可以很容易地被用来搜索一个集合的所有子集合或是排列</a:t>
            </a:r>
            <a:endParaRPr kumimoji="0" lang="en-US" altLang="zh-CN" sz="2400" b="1" i="0" u="none" strike="noStrike" kern="0" cap="none" spc="0" normalizeH="0" baseline="0" noProof="0" dirty="0">
              <a:ln>
                <a:noFill/>
              </a:ln>
              <a:effectLst/>
              <a:uLnTx/>
              <a:uFillTx/>
              <a:latin typeface="Calibri" panose="020F0502020204030204" pitchFamily="34" charset="0"/>
              <a:ea typeface="华文仿宋" panose="02010600040101010101" pitchFamily="2" charset="-122"/>
              <a:cs typeface="Calibri" panose="020F0502020204030204" pitchFamily="34" charset="0"/>
            </a:endParaRPr>
          </a:p>
        </p:txBody>
      </p:sp>
    </p:spTree>
    <p:extLst>
      <p:ext uri="{BB962C8B-B14F-4D97-AF65-F5344CB8AC3E}">
        <p14:creationId xmlns:p14="http://schemas.microsoft.com/office/powerpoint/2010/main" val="29918356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1">
            <a:extLst>
              <a:ext uri="{FF2B5EF4-FFF2-40B4-BE49-F238E27FC236}">
                <a16:creationId xmlns:a16="http://schemas.microsoft.com/office/drawing/2014/main" id="{BD56052C-713E-4AF0-B081-BE09F645B830}"/>
              </a:ext>
            </a:extLst>
          </p:cNvPr>
          <p:cNvSpPr txBox="1">
            <a:spLocks noChangeArrowheads="1"/>
          </p:cNvSpPr>
          <p:nvPr/>
        </p:nvSpPr>
        <p:spPr bwMode="auto">
          <a:xfrm>
            <a:off x="453537" y="142143"/>
            <a:ext cx="6254750" cy="523875"/>
          </a:xfrm>
          <a:prstGeom prst="rect">
            <a:avLst/>
          </a:prstGeom>
          <a:noFill/>
          <a:ln>
            <a:noFill/>
          </a:ln>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80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解空间的组织</a:t>
            </a:r>
            <a:endParaRPr kumimoji="0" lang="zh-CN" altLang="en-US" sz="2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endParaRPr>
          </a:p>
        </p:txBody>
      </p:sp>
      <mc:AlternateContent xmlns:mc="http://schemas.openxmlformats.org/markup-compatibility/2006">
        <mc:Choice xmlns:a14="http://schemas.microsoft.com/office/drawing/2010/main" Requires="a14">
          <p:sp>
            <p:nvSpPr>
              <p:cNvPr id="5" name="Rectangle 5">
                <a:extLst>
                  <a:ext uri="{FF2B5EF4-FFF2-40B4-BE49-F238E27FC236}">
                    <a16:creationId xmlns:a16="http://schemas.microsoft.com/office/drawing/2014/main" id="{AE6F0318-CD21-5C38-C3B9-F1D67A9C1CF3}"/>
                  </a:ext>
                </a:extLst>
              </p:cNvPr>
              <p:cNvSpPr txBox="1">
                <a:spLocks noChangeArrowheads="1"/>
              </p:cNvSpPr>
              <p:nvPr/>
            </p:nvSpPr>
            <p:spPr bwMode="auto">
              <a:xfrm>
                <a:off x="453537" y="1290643"/>
                <a:ext cx="11064694" cy="4773273"/>
              </a:xfrm>
              <a:prstGeom prst="rect">
                <a:avLst/>
              </a:prstGeom>
              <a:noFill/>
              <a:ln>
                <a:noFill/>
              </a:ln>
            </p:spPr>
            <p:txBody>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p"/>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Clr>
                    <a:schemeClr val="accent1"/>
                  </a:buClr>
                  <a:buSzPct val="65000"/>
                  <a:buFont typeface="Wingdings" panose="05000000000000000000" pitchFamily="2" charset="2"/>
                  <a:buChar char="p"/>
                  <a:defRPr sz="2000" b="1">
                    <a:solidFill>
                      <a:schemeClr val="tx1"/>
                    </a:solidFill>
                    <a:latin typeface="+mn-lt"/>
                    <a:ea typeface="+mn-ea"/>
                  </a:defRPr>
                </a:lvl3pPr>
                <a:lvl4pPr marL="1600200" indent="-228600" algn="l" rtl="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mn-lt"/>
                    <a:ea typeface="+mn-ea"/>
                  </a:defRPr>
                </a:lvl4pPr>
                <a:lvl5pPr marL="2057400" indent="-228600" algn="l" rtl="0" eaLnBrk="0" fontAlgn="base" hangingPunct="0">
                  <a:spcBef>
                    <a:spcPct val="20000"/>
                  </a:spcBef>
                  <a:spcAft>
                    <a:spcPct val="0"/>
                  </a:spcAft>
                  <a:buClr>
                    <a:schemeClr val="tx2"/>
                  </a:buClr>
                  <a:buSzPct val="80000"/>
                  <a:buFont typeface="Wingdings" panose="05000000000000000000" pitchFamily="2" charset="2"/>
                  <a:buChar char="§"/>
                  <a:defRPr sz="2000" b="1">
                    <a:solidFill>
                      <a:schemeClr val="tx1"/>
                    </a:solidFill>
                    <a:latin typeface="+mn-lt"/>
                    <a:ea typeface="+mn-ea"/>
                  </a:defRPr>
                </a:lvl5pPr>
                <a:lvl6pPr marL="25146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6pPr>
                <a:lvl7pPr marL="29718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7pPr>
                <a:lvl8pPr marL="34290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8pPr>
                <a:lvl9pPr marL="38862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9pPr>
              </a:lstStyle>
              <a:p>
                <a:pPr marL="0" lvl="0" indent="0" eaLnBrk="1" hangingPunct="1">
                  <a:lnSpc>
                    <a:spcPct val="150000"/>
                  </a:lnSpc>
                  <a:buClr>
                    <a:srgbClr val="666600"/>
                  </a:buClr>
                  <a:buNone/>
                  <a:defRPr/>
                </a:pPr>
                <a:r>
                  <a:rPr lang="en-US" altLang="zh-CN" sz="24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a:t>
                </a:r>
                <a:r>
                  <a:rPr lang="zh-CN" altLang="en-US" sz="24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当我们解决的问题是要求一个使问题最优的</a:t>
                </a:r>
                <a:r>
                  <a:rPr lang="en-US" altLang="zh-CN" sz="24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n</a:t>
                </a:r>
                <a:r>
                  <a:rPr lang="zh-CN" altLang="en-US" sz="24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个元素的子集，问题的解空间常可以组织成一棵子树</a:t>
                </a:r>
                <a:endParaRPr lang="en-US" altLang="zh-CN" sz="2400" kern="0" dirty="0">
                  <a:solidFill>
                    <a:prstClr val="black"/>
                  </a:solidFill>
                  <a:latin typeface="Calibri" panose="020F0502020204030204" pitchFamily="34" charset="0"/>
                  <a:ea typeface="华文仿宋" panose="02010600040101010101" pitchFamily="2" charset="-122"/>
                  <a:cs typeface="Calibri" panose="020F0502020204030204" pitchFamily="34" charset="0"/>
                </a:endParaRPr>
              </a:p>
              <a:p>
                <a:pPr marL="0" lvl="0" indent="0" eaLnBrk="1" hangingPunct="1">
                  <a:lnSpc>
                    <a:spcPct val="150000"/>
                  </a:lnSpc>
                  <a:buClr>
                    <a:srgbClr val="666600"/>
                  </a:buClr>
                  <a:buNone/>
                  <a:defRPr/>
                </a:pPr>
                <a:r>
                  <a:rPr kumimoji="0" lang="zh-CN" altLang="zh-CN" sz="2400" b="1" i="0" u="none" strike="noStrike" kern="0" cap="none" spc="0" normalizeH="0" baseline="0" noProof="0" dirty="0">
                    <a:ln>
                      <a:noFill/>
                    </a:ln>
                    <a:solidFill>
                      <a:prstClr val="black"/>
                    </a:solidFill>
                    <a:effectLst/>
                    <a:uLnTx/>
                    <a:uFillTx/>
                    <a:latin typeface="Calibri" panose="020F0502020204030204" pitchFamily="34" charset="0"/>
                    <a:ea typeface="华文仿宋" panose="02010600040101010101" pitchFamily="2" charset="-122"/>
                    <a:cs typeface="Calibri" panose="020F0502020204030204" pitchFamily="34" charset="0"/>
                  </a:rPr>
                  <a:t>●</a:t>
                </a:r>
                <a:r>
                  <a:rPr lang="zh-CN" altLang="en-US" sz="2400" kern="0" noProof="0" dirty="0">
                    <a:solidFill>
                      <a:srgbClr val="00B0F0"/>
                    </a:solidFill>
                    <a:latin typeface="Calibri" panose="020F0502020204030204" pitchFamily="34" charset="0"/>
                    <a:ea typeface="华文仿宋" panose="02010600040101010101" pitchFamily="2" charset="-122"/>
                    <a:cs typeface="Calibri" panose="020F0502020204030204" pitchFamily="34" charset="0"/>
                  </a:rPr>
                  <a:t>构造所有子集</a:t>
                </a:r>
                <a:endParaRPr lang="en-US" altLang="zh-CN" sz="2400" kern="0" dirty="0">
                  <a:solidFill>
                    <a:srgbClr val="00B0F0"/>
                  </a:solidFill>
                  <a:latin typeface="Calibri" panose="020F0502020204030204" pitchFamily="34" charset="0"/>
                  <a:ea typeface="华文仿宋" panose="02010600040101010101" pitchFamily="2" charset="-122"/>
                  <a:cs typeface="Calibri" panose="020F0502020204030204" pitchFamily="34" charset="0"/>
                </a:endParaRPr>
              </a:p>
              <a:p>
                <a:pPr marL="0" lvl="0" indent="0" eaLnBrk="1" hangingPunct="1">
                  <a:lnSpc>
                    <a:spcPct val="150000"/>
                  </a:lnSpc>
                  <a:buClr>
                    <a:srgbClr val="666600"/>
                  </a:buClr>
                  <a:buNone/>
                  <a:defRPr/>
                </a:pPr>
                <a:r>
                  <a:rPr kumimoji="0" lang="en-US" altLang="zh-CN" sz="2400" b="1" i="0" u="none" strike="noStrike" kern="0" cap="none" spc="0" normalizeH="0" baseline="0" noProof="0" dirty="0">
                    <a:ln>
                      <a:noFill/>
                    </a:ln>
                    <a:effectLst/>
                    <a:uLnTx/>
                    <a:uFillTx/>
                    <a:latin typeface="Calibri" panose="020F0502020204030204" pitchFamily="34" charset="0"/>
                    <a:ea typeface="华文仿宋" panose="02010600040101010101" pitchFamily="2" charset="-122"/>
                    <a:cs typeface="Calibri" panose="020F0502020204030204" pitchFamily="34" charset="0"/>
                  </a:rPr>
                  <a:t>       n</a:t>
                </a:r>
                <a:r>
                  <a:rPr kumimoji="0" lang="zh-CN" altLang="en-US" sz="2400" b="1" i="0" u="none" strike="noStrike" kern="0" cap="none" spc="0" normalizeH="0" baseline="0" noProof="0" dirty="0">
                    <a:ln>
                      <a:noFill/>
                    </a:ln>
                    <a:effectLst/>
                    <a:uLnTx/>
                    <a:uFillTx/>
                    <a:latin typeface="Calibri" panose="020F0502020204030204" pitchFamily="34" charset="0"/>
                    <a:ea typeface="华文仿宋" panose="02010600040101010101" pitchFamily="2" charset="-122"/>
                    <a:cs typeface="Calibri" panose="020F0502020204030204" pitchFamily="34" charset="0"/>
                  </a:rPr>
                  <a:t>个元素的集合有多少个子集？</a:t>
                </a:r>
                <a:endParaRPr kumimoji="0" lang="en-US" altLang="zh-CN" sz="2400" b="1" i="0" u="none" strike="noStrike" kern="0" cap="none" spc="0" normalizeH="0" baseline="0" noProof="0" dirty="0">
                  <a:ln>
                    <a:noFill/>
                  </a:ln>
                  <a:effectLst/>
                  <a:uLnTx/>
                  <a:uFillTx/>
                  <a:latin typeface="Calibri" panose="020F0502020204030204" pitchFamily="34" charset="0"/>
                  <a:ea typeface="华文仿宋" panose="02010600040101010101" pitchFamily="2" charset="-122"/>
                  <a:cs typeface="Calibri" panose="020F0502020204030204" pitchFamily="34" charset="0"/>
                </a:endParaRPr>
              </a:p>
              <a:p>
                <a:pPr marL="0" lvl="0" indent="0" eaLnBrk="1" hangingPunct="1">
                  <a:lnSpc>
                    <a:spcPct val="150000"/>
                  </a:lnSpc>
                  <a:buClr>
                    <a:srgbClr val="666600"/>
                  </a:buClr>
                  <a:buNone/>
                  <a:defRPr/>
                </a:pPr>
                <a:r>
                  <a:rPr lang="en-US" altLang="zh-CN" sz="2400" kern="0" dirty="0">
                    <a:latin typeface="Calibri" panose="020F0502020204030204" pitchFamily="34" charset="0"/>
                    <a:ea typeface="华文仿宋" panose="02010600040101010101" pitchFamily="2" charset="-122"/>
                    <a:cs typeface="Calibri" panose="020F0502020204030204" pitchFamily="34" charset="0"/>
                  </a:rPr>
                  <a:t>        </a:t>
                </a:r>
                <a:r>
                  <a:rPr lang="zh-CN" altLang="en-US" sz="2400" kern="0" dirty="0">
                    <a:latin typeface="Calibri" panose="020F0502020204030204" pitchFamily="34" charset="0"/>
                    <a:ea typeface="华文仿宋" panose="02010600040101010101" pitchFamily="2" charset="-122"/>
                    <a:cs typeface="Calibri" panose="020F0502020204030204" pitchFamily="34" charset="0"/>
                  </a:rPr>
                  <a:t>如果每个</a:t>
                </a:r>
                <a14:m>
                  <m:oMath xmlns:m="http://schemas.openxmlformats.org/officeDocument/2006/math">
                    <m:sSub>
                      <m:sSubPr>
                        <m:ctrlPr>
                          <a:rPr lang="en-US" altLang="zh-CN" sz="2400" i="1" kern="0" smtClean="0">
                            <a:latin typeface="Cambria Math" panose="02040503050406030204" pitchFamily="18" charset="0"/>
                            <a:ea typeface="华文仿宋" panose="02010600040101010101" pitchFamily="2" charset="-122"/>
                            <a:cs typeface="Calibri" panose="020F0502020204030204" pitchFamily="34" charset="0"/>
                          </a:rPr>
                        </m:ctrlPr>
                      </m:sSubPr>
                      <m:e>
                        <m:r>
                          <m:rPr>
                            <m:sty m:val="p"/>
                          </m:rPr>
                          <a:rPr lang="en-US" altLang="zh-CN" sz="2400" i="1" kern="0">
                            <a:latin typeface="Cambria Math" panose="02040503050406030204" pitchFamily="18" charset="0"/>
                            <a:ea typeface="华文仿宋" panose="02010600040101010101" pitchFamily="2" charset="-122"/>
                            <a:cs typeface="Calibri" panose="020F0502020204030204" pitchFamily="34" charset="0"/>
                          </a:rPr>
                          <m:t>S</m:t>
                        </m:r>
                      </m:e>
                      <m:sub>
                        <m:r>
                          <a:rPr lang="en-US" altLang="zh-CN" sz="2400" b="1" i="1" kern="0" smtClean="0">
                            <a:latin typeface="Cambria Math" panose="02040503050406030204" pitchFamily="18" charset="0"/>
                            <a:ea typeface="华文仿宋" panose="02010600040101010101" pitchFamily="2" charset="-122"/>
                            <a:cs typeface="Calibri" panose="020F0502020204030204" pitchFamily="34" charset="0"/>
                          </a:rPr>
                          <m:t>𝒊</m:t>
                        </m:r>
                      </m:sub>
                    </m:sSub>
                  </m:oMath>
                </a14:m>
                <a:r>
                  <a:rPr kumimoji="0" lang="zh-CN" altLang="en-US" sz="2400" b="1" i="0" u="none" strike="noStrike" kern="0" cap="none" spc="0" normalizeH="0" baseline="0" noProof="0" dirty="0">
                    <a:ln>
                      <a:noFill/>
                    </a:ln>
                    <a:effectLst/>
                    <a:uLnTx/>
                    <a:uFillTx/>
                    <a:latin typeface="Calibri" panose="020F0502020204030204" pitchFamily="34" charset="0"/>
                    <a:ea typeface="华文仿宋" panose="02010600040101010101" pitchFamily="2" charset="-122"/>
                    <a:cs typeface="Calibri" panose="020F0502020204030204" pitchFamily="34" charset="0"/>
                  </a:rPr>
                  <a:t>的大小是</a:t>
                </a:r>
                <a:r>
                  <a:rPr kumimoji="0" lang="en-US" altLang="zh-CN" sz="2400" b="1" i="0" u="none" strike="noStrike" kern="0" cap="none" spc="0" normalizeH="0" baseline="0" noProof="0" dirty="0">
                    <a:ln>
                      <a:noFill/>
                    </a:ln>
                    <a:effectLst/>
                    <a:uLnTx/>
                    <a:uFillTx/>
                    <a:latin typeface="Calibri" panose="020F0502020204030204" pitchFamily="34" charset="0"/>
                    <a:ea typeface="华文仿宋" panose="02010600040101010101" pitchFamily="2" charset="-122"/>
                    <a:cs typeface="Calibri" panose="020F0502020204030204" pitchFamily="34" charset="0"/>
                  </a:rPr>
                  <a:t>k</a:t>
                </a:r>
                <a:r>
                  <a:rPr kumimoji="0" lang="zh-CN" altLang="en-US" sz="2400" b="1" i="0" u="none" strike="noStrike" kern="0" cap="none" spc="0" normalizeH="0" baseline="0" noProof="0" dirty="0">
                    <a:ln>
                      <a:noFill/>
                    </a:ln>
                    <a:effectLst/>
                    <a:uLnTx/>
                    <a:uFillTx/>
                    <a:latin typeface="Calibri" panose="020F0502020204030204" pitchFamily="34" charset="0"/>
                    <a:ea typeface="华文仿宋" panose="02010600040101010101" pitchFamily="2" charset="-122"/>
                    <a:cs typeface="Calibri" panose="020F0502020204030204" pitchFamily="34" charset="0"/>
                  </a:rPr>
                  <a:t>，对每个</a:t>
                </a:r>
                <a14:m>
                  <m:oMath xmlns:m="http://schemas.openxmlformats.org/officeDocument/2006/math">
                    <m:sSub>
                      <m:sSubPr>
                        <m:ctrlPr>
                          <a:rPr kumimoji="0" lang="en-US" altLang="zh-CN" sz="2400" b="1" i="1" u="none" strike="noStrike" kern="0" cap="none" spc="0" normalizeH="0" baseline="0" noProof="0" smtClean="0">
                            <a:ln>
                              <a:noFill/>
                            </a:ln>
                            <a:effectLst/>
                            <a:uLnTx/>
                            <a:uFillTx/>
                            <a:latin typeface="Cambria Math" panose="02040503050406030204" pitchFamily="18" charset="0"/>
                            <a:ea typeface="华文仿宋" panose="02010600040101010101" pitchFamily="2" charset="-122"/>
                            <a:cs typeface="Calibri" panose="020F0502020204030204" pitchFamily="34" charset="0"/>
                          </a:rPr>
                        </m:ctrlPr>
                      </m:sSubPr>
                      <m:e>
                        <m:r>
                          <a:rPr kumimoji="0" lang="en-US" altLang="zh-CN" sz="2400" b="1" i="1" u="none" strike="noStrike" kern="0" cap="none" spc="0" normalizeH="0" baseline="0" noProof="0" smtClean="0">
                            <a:ln>
                              <a:noFill/>
                            </a:ln>
                            <a:effectLst/>
                            <a:uLnTx/>
                            <a:uFillTx/>
                            <a:latin typeface="Cambria Math" panose="02040503050406030204" pitchFamily="18" charset="0"/>
                            <a:ea typeface="华文仿宋" panose="02010600040101010101" pitchFamily="2" charset="-122"/>
                            <a:cs typeface="Calibri" panose="020F0502020204030204" pitchFamily="34" charset="0"/>
                          </a:rPr>
                          <m:t>𝒙</m:t>
                        </m:r>
                      </m:e>
                      <m:sub>
                        <m:r>
                          <a:rPr kumimoji="0" lang="en-US" altLang="zh-CN" sz="2400" b="1" i="1" u="none" strike="noStrike" kern="0" cap="none" spc="0" normalizeH="0" baseline="0" noProof="0" smtClean="0">
                            <a:ln>
                              <a:noFill/>
                            </a:ln>
                            <a:effectLst/>
                            <a:uLnTx/>
                            <a:uFillTx/>
                            <a:latin typeface="Cambria Math" panose="02040503050406030204" pitchFamily="18" charset="0"/>
                            <a:ea typeface="华文仿宋" panose="02010600040101010101" pitchFamily="2" charset="-122"/>
                            <a:cs typeface="Calibri" panose="020F0502020204030204" pitchFamily="34" charset="0"/>
                          </a:rPr>
                          <m:t>𝒊</m:t>
                        </m:r>
                      </m:sub>
                    </m:sSub>
                  </m:oMath>
                </a14:m>
                <a:r>
                  <a:rPr kumimoji="0" lang="zh-CN" altLang="en-US" sz="2400" b="1" i="0" u="none" strike="noStrike" kern="0" cap="none" spc="0" normalizeH="0" baseline="0" noProof="0" dirty="0">
                    <a:ln>
                      <a:noFill/>
                    </a:ln>
                    <a:effectLst/>
                    <a:uLnTx/>
                    <a:uFillTx/>
                    <a:latin typeface="Calibri" panose="020F0502020204030204" pitchFamily="34" charset="0"/>
                    <a:ea typeface="华文仿宋" panose="02010600040101010101" pitchFamily="2" charset="-122"/>
                    <a:cs typeface="Calibri" panose="020F0502020204030204" pitchFamily="34" charset="0"/>
                  </a:rPr>
                  <a:t>∈</a:t>
                </a:r>
                <a:r>
                  <a:rPr lang="en-US" altLang="zh-CN" sz="2400" kern="0" dirty="0">
                    <a:ea typeface="华文仿宋" panose="02010600040101010101" pitchFamily="2" charset="-122"/>
                    <a:cs typeface="Calibri" panose="020F0502020204030204" pitchFamily="34" charset="0"/>
                  </a:rPr>
                  <a:t> </a:t>
                </a:r>
                <a14:m>
                  <m:oMath xmlns:m="http://schemas.openxmlformats.org/officeDocument/2006/math">
                    <m:sSub>
                      <m:sSubPr>
                        <m:ctrlPr>
                          <a:rPr lang="en-US" altLang="zh-CN" sz="2400" i="1" kern="0">
                            <a:latin typeface="Cambria Math" panose="02040503050406030204" pitchFamily="18" charset="0"/>
                            <a:ea typeface="华文仿宋" panose="02010600040101010101" pitchFamily="2" charset="-122"/>
                            <a:cs typeface="Calibri" panose="020F0502020204030204" pitchFamily="34" charset="0"/>
                          </a:rPr>
                        </m:ctrlPr>
                      </m:sSubPr>
                      <m:e>
                        <m:r>
                          <m:rPr>
                            <m:sty m:val="p"/>
                          </m:rPr>
                          <a:rPr lang="en-US" altLang="zh-CN" sz="2400" i="1" kern="0">
                            <a:latin typeface="Cambria Math" panose="02040503050406030204" pitchFamily="18" charset="0"/>
                            <a:ea typeface="华文仿宋" panose="02010600040101010101" pitchFamily="2" charset="-122"/>
                            <a:cs typeface="Calibri" panose="020F0502020204030204" pitchFamily="34" charset="0"/>
                          </a:rPr>
                          <m:t>S</m:t>
                        </m:r>
                      </m:e>
                      <m:sub>
                        <m:r>
                          <a:rPr lang="en-US" altLang="zh-CN" sz="2400" i="1" kern="0">
                            <a:latin typeface="Cambria Math" panose="02040503050406030204" pitchFamily="18" charset="0"/>
                            <a:ea typeface="华文仿宋" panose="02010600040101010101" pitchFamily="2" charset="-122"/>
                            <a:cs typeface="Calibri" panose="020F0502020204030204" pitchFamily="34" charset="0"/>
                          </a:rPr>
                          <m:t>𝒊</m:t>
                        </m:r>
                      </m:sub>
                    </m:sSub>
                  </m:oMath>
                </a14:m>
                <a:r>
                  <a:rPr kumimoji="0" lang="zh-CN" altLang="en-US" sz="2400" b="1" i="0" u="none" strike="noStrike" kern="0" cap="none" spc="0" normalizeH="0" baseline="0" noProof="0" dirty="0">
                    <a:ln>
                      <a:noFill/>
                    </a:ln>
                    <a:effectLst/>
                    <a:uLnTx/>
                    <a:uFillTx/>
                    <a:latin typeface="Calibri" panose="020F0502020204030204" pitchFamily="34" charset="0"/>
                    <a:ea typeface="华文仿宋" panose="02010600040101010101" pitchFamily="2" charset="-122"/>
                    <a:cs typeface="Calibri" panose="020F0502020204030204" pitchFamily="34" charset="0"/>
                  </a:rPr>
                  <a:t>，共有</a:t>
                </a:r>
                <a14:m>
                  <m:oMath xmlns:m="http://schemas.openxmlformats.org/officeDocument/2006/math">
                    <m:sSup>
                      <m:sSupPr>
                        <m:ctrlPr>
                          <a:rPr kumimoji="0" lang="en-US" altLang="zh-CN" sz="2400" b="1" i="1" u="none" strike="noStrike" kern="0" cap="none" spc="0" normalizeH="0" baseline="0" noProof="0" smtClean="0">
                            <a:ln>
                              <a:noFill/>
                            </a:ln>
                            <a:effectLst/>
                            <a:uLnTx/>
                            <a:uFillTx/>
                            <a:latin typeface="Cambria Math" panose="02040503050406030204" pitchFamily="18" charset="0"/>
                            <a:ea typeface="华文仿宋" panose="02010600040101010101" pitchFamily="2" charset="-122"/>
                            <a:cs typeface="Calibri" panose="020F0502020204030204" pitchFamily="34" charset="0"/>
                          </a:rPr>
                        </m:ctrlPr>
                      </m:sSupPr>
                      <m:e>
                        <m:r>
                          <a:rPr kumimoji="0" lang="en-US" altLang="zh-CN" sz="2400" b="1" i="1" u="none" strike="noStrike" kern="0" cap="none" spc="0" normalizeH="0" baseline="0" noProof="0" smtClean="0">
                            <a:ln>
                              <a:noFill/>
                            </a:ln>
                            <a:effectLst/>
                            <a:uLnTx/>
                            <a:uFillTx/>
                            <a:latin typeface="Cambria Math" panose="02040503050406030204" pitchFamily="18" charset="0"/>
                            <a:ea typeface="华文仿宋" panose="02010600040101010101" pitchFamily="2" charset="-122"/>
                            <a:cs typeface="Calibri" panose="020F0502020204030204" pitchFamily="34" charset="0"/>
                          </a:rPr>
                          <m:t>𝒌</m:t>
                        </m:r>
                      </m:e>
                      <m:sup>
                        <m:r>
                          <a:rPr kumimoji="0" lang="en-US" altLang="zh-CN" sz="2400" b="1" i="1" u="none" strike="noStrike" kern="0" cap="none" spc="0" normalizeH="0" baseline="0" noProof="0" smtClean="0">
                            <a:ln>
                              <a:noFill/>
                            </a:ln>
                            <a:effectLst/>
                            <a:uLnTx/>
                            <a:uFillTx/>
                            <a:latin typeface="Cambria Math" panose="02040503050406030204" pitchFamily="18" charset="0"/>
                            <a:ea typeface="华文仿宋" panose="02010600040101010101" pitchFamily="2" charset="-122"/>
                            <a:cs typeface="Calibri" panose="020F0502020204030204" pitchFamily="34" charset="0"/>
                          </a:rPr>
                          <m:t>𝒏</m:t>
                        </m:r>
                      </m:sup>
                    </m:sSup>
                  </m:oMath>
                </a14:m>
                <a:r>
                  <a:rPr kumimoji="0" lang="zh-CN" altLang="en-US" sz="2400" b="1" i="0" u="none" strike="noStrike" kern="0" cap="none" spc="0" normalizeH="0" baseline="0" noProof="0" dirty="0">
                    <a:ln>
                      <a:noFill/>
                    </a:ln>
                    <a:effectLst/>
                    <a:uLnTx/>
                    <a:uFillTx/>
                    <a:latin typeface="Calibri" panose="020F0502020204030204" pitchFamily="34" charset="0"/>
                    <a:ea typeface="华文仿宋" panose="02010600040101010101" pitchFamily="2" charset="-122"/>
                    <a:cs typeface="Calibri" panose="020F0502020204030204" pitchFamily="34" charset="0"/>
                  </a:rPr>
                  <a:t>个子集</a:t>
                </a:r>
                <a:endParaRPr kumimoji="0" lang="en-US" altLang="zh-CN" sz="2400" b="1" i="0" u="none" strike="noStrike" kern="0" cap="none" spc="0" normalizeH="0" baseline="0" noProof="0" dirty="0">
                  <a:ln>
                    <a:noFill/>
                  </a:ln>
                  <a:effectLst/>
                  <a:uLnTx/>
                  <a:uFillTx/>
                  <a:latin typeface="Calibri" panose="020F0502020204030204" pitchFamily="34" charset="0"/>
                  <a:ea typeface="华文仿宋" panose="02010600040101010101" pitchFamily="2" charset="-122"/>
                  <a:cs typeface="Calibri" panose="020F0502020204030204" pitchFamily="34" charset="0"/>
                </a:endParaRPr>
              </a:p>
              <a:p>
                <a:pPr marL="0" lvl="0" indent="0" eaLnBrk="1" hangingPunct="1">
                  <a:lnSpc>
                    <a:spcPct val="150000"/>
                  </a:lnSpc>
                  <a:buClr>
                    <a:srgbClr val="666600"/>
                  </a:buClr>
                  <a:buNone/>
                  <a:defRPr/>
                </a:pPr>
                <a:r>
                  <a:rPr lang="zh-CN" altLang="zh-CN" sz="2400" kern="0" dirty="0">
                    <a:latin typeface="Calibri" panose="020F0502020204030204" pitchFamily="34" charset="0"/>
                    <a:ea typeface="华文仿宋" panose="02010600040101010101" pitchFamily="2" charset="-122"/>
                    <a:cs typeface="Calibri" panose="020F0502020204030204" pitchFamily="34" charset="0"/>
                  </a:rPr>
                  <a:t>●</a:t>
                </a:r>
                <a:r>
                  <a:rPr lang="zh-CN" altLang="en-US" sz="2400" kern="0" dirty="0">
                    <a:solidFill>
                      <a:srgbClr val="00B0F0"/>
                    </a:solidFill>
                    <a:latin typeface="Calibri" panose="020F0502020204030204" pitchFamily="34" charset="0"/>
                    <a:ea typeface="华文仿宋" panose="02010600040101010101" pitchFamily="2" charset="-122"/>
                    <a:cs typeface="Calibri" panose="020F0502020204030204" pitchFamily="34" charset="0"/>
                  </a:rPr>
                  <a:t>子集树</a:t>
                </a:r>
                <a:endParaRPr lang="en-US" altLang="zh-CN" sz="2400" kern="0" dirty="0">
                  <a:solidFill>
                    <a:srgbClr val="00B0F0"/>
                  </a:solidFill>
                  <a:latin typeface="Calibri" panose="020F0502020204030204" pitchFamily="34" charset="0"/>
                  <a:ea typeface="华文仿宋" panose="02010600040101010101" pitchFamily="2" charset="-122"/>
                  <a:cs typeface="Calibri" panose="020F0502020204030204" pitchFamily="34" charset="0"/>
                </a:endParaRPr>
              </a:p>
              <a:p>
                <a:pPr marL="0" lvl="0" indent="0" eaLnBrk="1" hangingPunct="1">
                  <a:lnSpc>
                    <a:spcPct val="150000"/>
                  </a:lnSpc>
                  <a:buClr>
                    <a:srgbClr val="666600"/>
                  </a:buClr>
                  <a:buNone/>
                  <a:defRPr/>
                </a:pPr>
                <a:endParaRPr kumimoji="0" lang="en-US" altLang="zh-CN" sz="2400" b="1" i="0" u="none" strike="noStrike" kern="0" cap="none" spc="0" normalizeH="0" baseline="0" noProof="0" dirty="0">
                  <a:ln>
                    <a:noFill/>
                  </a:ln>
                  <a:effectLst/>
                  <a:uLnTx/>
                  <a:uFillTx/>
                  <a:latin typeface="Calibri" panose="020F0502020204030204" pitchFamily="34" charset="0"/>
                  <a:ea typeface="华文仿宋" panose="02010600040101010101" pitchFamily="2" charset="-122"/>
                  <a:cs typeface="Calibri" panose="020F0502020204030204" pitchFamily="34" charset="0"/>
                </a:endParaRPr>
              </a:p>
            </p:txBody>
          </p:sp>
        </mc:Choice>
        <mc:Fallback>
          <p:sp>
            <p:nvSpPr>
              <p:cNvPr id="5" name="Rectangle 5">
                <a:extLst>
                  <a:ext uri="{FF2B5EF4-FFF2-40B4-BE49-F238E27FC236}">
                    <a16:creationId xmlns:a16="http://schemas.microsoft.com/office/drawing/2014/main" id="{AE6F0318-CD21-5C38-C3B9-F1D67A9C1CF3}"/>
                  </a:ext>
                </a:extLst>
              </p:cNvPr>
              <p:cNvSpPr txBox="1">
                <a:spLocks noRot="1" noChangeAspect="1" noMove="1" noResize="1" noEditPoints="1" noAdjustHandles="1" noChangeArrowheads="1" noChangeShapeType="1" noTextEdit="1"/>
              </p:cNvSpPr>
              <p:nvPr/>
            </p:nvSpPr>
            <p:spPr bwMode="auto">
              <a:xfrm>
                <a:off x="453537" y="1290643"/>
                <a:ext cx="11064694" cy="4773273"/>
              </a:xfrm>
              <a:prstGeom prst="rect">
                <a:avLst/>
              </a:prstGeom>
              <a:blipFill>
                <a:blip r:embed="rId3"/>
                <a:stretch>
                  <a:fillRect l="-826" r="-606"/>
                </a:stretch>
              </a:blipFill>
              <a:ln>
                <a:noFill/>
              </a:ln>
            </p:spPr>
            <p:txBody>
              <a:bodyPr/>
              <a:lstStyle/>
              <a:p>
                <a:r>
                  <a:rPr lang="zh-CN" altLang="en-US">
                    <a:noFill/>
                  </a:rPr>
                  <a:t> </a:t>
                </a:r>
              </a:p>
            </p:txBody>
          </p:sp>
        </mc:Fallback>
      </mc:AlternateContent>
    </p:spTree>
    <p:extLst>
      <p:ext uri="{BB962C8B-B14F-4D97-AF65-F5344CB8AC3E}">
        <p14:creationId xmlns:p14="http://schemas.microsoft.com/office/powerpoint/2010/main" val="27943312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1">
            <a:extLst>
              <a:ext uri="{FF2B5EF4-FFF2-40B4-BE49-F238E27FC236}">
                <a16:creationId xmlns:a16="http://schemas.microsoft.com/office/drawing/2014/main" id="{BD56052C-713E-4AF0-B081-BE09F645B830}"/>
              </a:ext>
            </a:extLst>
          </p:cNvPr>
          <p:cNvSpPr txBox="1">
            <a:spLocks noChangeArrowheads="1"/>
          </p:cNvSpPr>
          <p:nvPr/>
        </p:nvSpPr>
        <p:spPr bwMode="auto">
          <a:xfrm>
            <a:off x="453537" y="142143"/>
            <a:ext cx="6254750" cy="523875"/>
          </a:xfrm>
          <a:prstGeom prst="rect">
            <a:avLst/>
          </a:prstGeom>
          <a:noFill/>
          <a:ln>
            <a:noFill/>
          </a:ln>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子集树</a:t>
            </a:r>
          </a:p>
        </p:txBody>
      </p:sp>
      <p:sp>
        <p:nvSpPr>
          <p:cNvPr id="4" name="流程图: 接点 3">
            <a:extLst>
              <a:ext uri="{FF2B5EF4-FFF2-40B4-BE49-F238E27FC236}">
                <a16:creationId xmlns:a16="http://schemas.microsoft.com/office/drawing/2014/main" id="{3B04987D-F889-6A7C-5C34-C0C8A7AE37AA}"/>
              </a:ext>
            </a:extLst>
          </p:cNvPr>
          <p:cNvSpPr/>
          <p:nvPr/>
        </p:nvSpPr>
        <p:spPr>
          <a:xfrm>
            <a:off x="5895473" y="1189258"/>
            <a:ext cx="401053" cy="385011"/>
          </a:xfrm>
          <a:prstGeom prst="flowChartConnector">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流程图: 接点 6">
            <a:extLst>
              <a:ext uri="{FF2B5EF4-FFF2-40B4-BE49-F238E27FC236}">
                <a16:creationId xmlns:a16="http://schemas.microsoft.com/office/drawing/2014/main" id="{949B3C53-0C72-34E7-3A7B-273E52A7849F}"/>
              </a:ext>
            </a:extLst>
          </p:cNvPr>
          <p:cNvSpPr/>
          <p:nvPr/>
        </p:nvSpPr>
        <p:spPr>
          <a:xfrm rot="5027799">
            <a:off x="7626101" y="2635805"/>
            <a:ext cx="401053" cy="385011"/>
          </a:xfrm>
          <a:prstGeom prst="flowChartConnector">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流程图: 接点 7">
            <a:extLst>
              <a:ext uri="{FF2B5EF4-FFF2-40B4-BE49-F238E27FC236}">
                <a16:creationId xmlns:a16="http://schemas.microsoft.com/office/drawing/2014/main" id="{FFA3F609-CA75-9A55-3B45-627175B1455C}"/>
              </a:ext>
            </a:extLst>
          </p:cNvPr>
          <p:cNvSpPr/>
          <p:nvPr/>
        </p:nvSpPr>
        <p:spPr>
          <a:xfrm rot="5027799">
            <a:off x="5882953" y="2615003"/>
            <a:ext cx="401053" cy="385011"/>
          </a:xfrm>
          <a:prstGeom prst="flowChartConnector">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流程图: 接点 8">
            <a:extLst>
              <a:ext uri="{FF2B5EF4-FFF2-40B4-BE49-F238E27FC236}">
                <a16:creationId xmlns:a16="http://schemas.microsoft.com/office/drawing/2014/main" id="{BF48880C-68F5-5E4A-91C8-743E76196C32}"/>
              </a:ext>
            </a:extLst>
          </p:cNvPr>
          <p:cNvSpPr/>
          <p:nvPr/>
        </p:nvSpPr>
        <p:spPr>
          <a:xfrm rot="5027799">
            <a:off x="4851021" y="2615003"/>
            <a:ext cx="401053" cy="385011"/>
          </a:xfrm>
          <a:prstGeom prst="flowChartConnector">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0E41DDEC-DBB1-D678-09EC-1651AEDDD1C7}"/>
              </a:ext>
            </a:extLst>
          </p:cNvPr>
          <p:cNvCxnSpPr>
            <a:stCxn id="4" idx="4"/>
            <a:endCxn id="8" idx="2"/>
          </p:cNvCxnSpPr>
          <p:nvPr/>
        </p:nvCxnSpPr>
        <p:spPr>
          <a:xfrm flipH="1">
            <a:off x="6061811" y="1574269"/>
            <a:ext cx="34189" cy="103388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1" name="直接箭头连接符 10">
            <a:extLst>
              <a:ext uri="{FF2B5EF4-FFF2-40B4-BE49-F238E27FC236}">
                <a16:creationId xmlns:a16="http://schemas.microsoft.com/office/drawing/2014/main" id="{75086F80-DD32-CFB4-4E52-779263614BD3}"/>
              </a:ext>
            </a:extLst>
          </p:cNvPr>
          <p:cNvCxnSpPr>
            <a:stCxn id="4" idx="4"/>
            <a:endCxn id="9" idx="1"/>
          </p:cNvCxnSpPr>
          <p:nvPr/>
        </p:nvCxnSpPr>
        <p:spPr>
          <a:xfrm flipH="1">
            <a:off x="5171550" y="1574269"/>
            <a:ext cx="924450" cy="107756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2" name="直接箭头连接符 11">
            <a:extLst>
              <a:ext uri="{FF2B5EF4-FFF2-40B4-BE49-F238E27FC236}">
                <a16:creationId xmlns:a16="http://schemas.microsoft.com/office/drawing/2014/main" id="{3142B905-A997-FA99-D6F1-2CB85067A9AC}"/>
              </a:ext>
            </a:extLst>
          </p:cNvPr>
          <p:cNvCxnSpPr>
            <a:stCxn id="4" idx="4"/>
            <a:endCxn id="7" idx="3"/>
          </p:cNvCxnSpPr>
          <p:nvPr/>
        </p:nvCxnSpPr>
        <p:spPr>
          <a:xfrm>
            <a:off x="6096000" y="1574269"/>
            <a:ext cx="1579981" cy="112778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13" name="流程图: 接点 12">
            <a:extLst>
              <a:ext uri="{FF2B5EF4-FFF2-40B4-BE49-F238E27FC236}">
                <a16:creationId xmlns:a16="http://schemas.microsoft.com/office/drawing/2014/main" id="{1A1724C8-83EC-AE74-255A-166F0BE87BF7}"/>
              </a:ext>
            </a:extLst>
          </p:cNvPr>
          <p:cNvSpPr/>
          <p:nvPr/>
        </p:nvSpPr>
        <p:spPr>
          <a:xfrm rot="5027799">
            <a:off x="5469666" y="4104472"/>
            <a:ext cx="401053" cy="385011"/>
          </a:xfrm>
          <a:prstGeom prst="flowChartConnector">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流程图: 接点 13">
            <a:extLst>
              <a:ext uri="{FF2B5EF4-FFF2-40B4-BE49-F238E27FC236}">
                <a16:creationId xmlns:a16="http://schemas.microsoft.com/office/drawing/2014/main" id="{75D44DD8-A7D8-4DC5-BF85-9FC3982ACC9F}"/>
              </a:ext>
            </a:extLst>
          </p:cNvPr>
          <p:cNvSpPr/>
          <p:nvPr/>
        </p:nvSpPr>
        <p:spPr>
          <a:xfrm rot="5027799">
            <a:off x="4320981" y="4068397"/>
            <a:ext cx="401053" cy="385011"/>
          </a:xfrm>
          <a:prstGeom prst="flowChartConnector">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流程图: 接点 14">
            <a:extLst>
              <a:ext uri="{FF2B5EF4-FFF2-40B4-BE49-F238E27FC236}">
                <a16:creationId xmlns:a16="http://schemas.microsoft.com/office/drawing/2014/main" id="{B3030AEE-7E3B-68C5-E378-E4384E161052}"/>
              </a:ext>
            </a:extLst>
          </p:cNvPr>
          <p:cNvSpPr/>
          <p:nvPr/>
        </p:nvSpPr>
        <p:spPr>
          <a:xfrm rot="5027799">
            <a:off x="3738754" y="4068397"/>
            <a:ext cx="401053" cy="385011"/>
          </a:xfrm>
          <a:prstGeom prst="flowChartConnector">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6" name="直接箭头连接符 15">
            <a:extLst>
              <a:ext uri="{FF2B5EF4-FFF2-40B4-BE49-F238E27FC236}">
                <a16:creationId xmlns:a16="http://schemas.microsoft.com/office/drawing/2014/main" id="{91822362-F6DC-8ACF-BF57-B350C4E2BBEF}"/>
              </a:ext>
            </a:extLst>
          </p:cNvPr>
          <p:cNvCxnSpPr>
            <a:cxnSpLocks/>
            <a:stCxn id="9" idx="6"/>
            <a:endCxn id="14" idx="2"/>
          </p:cNvCxnSpPr>
          <p:nvPr/>
        </p:nvCxnSpPr>
        <p:spPr>
          <a:xfrm flipH="1">
            <a:off x="4499839" y="3006861"/>
            <a:ext cx="573376" cy="1054689"/>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7" name="直接箭头连接符 16">
            <a:extLst>
              <a:ext uri="{FF2B5EF4-FFF2-40B4-BE49-F238E27FC236}">
                <a16:creationId xmlns:a16="http://schemas.microsoft.com/office/drawing/2014/main" id="{4E2AFD22-0A1D-0171-CA21-686B97F4F391}"/>
              </a:ext>
            </a:extLst>
          </p:cNvPr>
          <p:cNvCxnSpPr>
            <a:cxnSpLocks/>
            <a:stCxn id="9" idx="6"/>
            <a:endCxn id="15" idx="1"/>
          </p:cNvCxnSpPr>
          <p:nvPr/>
        </p:nvCxnSpPr>
        <p:spPr>
          <a:xfrm flipH="1">
            <a:off x="4059283" y="3006861"/>
            <a:ext cx="1013932" cy="1098369"/>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8" name="直接箭头连接符 17">
            <a:extLst>
              <a:ext uri="{FF2B5EF4-FFF2-40B4-BE49-F238E27FC236}">
                <a16:creationId xmlns:a16="http://schemas.microsoft.com/office/drawing/2014/main" id="{3FE5A61F-18D5-9181-9EE5-6D23A00F5C0E}"/>
              </a:ext>
            </a:extLst>
          </p:cNvPr>
          <p:cNvCxnSpPr>
            <a:cxnSpLocks/>
            <a:stCxn id="9" idx="6"/>
          </p:cNvCxnSpPr>
          <p:nvPr/>
        </p:nvCxnSpPr>
        <p:spPr>
          <a:xfrm>
            <a:off x="5073215" y="3006861"/>
            <a:ext cx="566049" cy="1169391"/>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23" name="流程图: 接点 22">
            <a:extLst>
              <a:ext uri="{FF2B5EF4-FFF2-40B4-BE49-F238E27FC236}">
                <a16:creationId xmlns:a16="http://schemas.microsoft.com/office/drawing/2014/main" id="{C442202D-07FF-F145-7711-385C30ABA1B9}"/>
              </a:ext>
            </a:extLst>
          </p:cNvPr>
          <p:cNvSpPr/>
          <p:nvPr/>
        </p:nvSpPr>
        <p:spPr>
          <a:xfrm rot="5027799">
            <a:off x="8157884" y="4127835"/>
            <a:ext cx="401053" cy="385011"/>
          </a:xfrm>
          <a:prstGeom prst="flowChartConnector">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流程图: 接点 23">
            <a:extLst>
              <a:ext uri="{FF2B5EF4-FFF2-40B4-BE49-F238E27FC236}">
                <a16:creationId xmlns:a16="http://schemas.microsoft.com/office/drawing/2014/main" id="{C2E333B8-2531-CBE7-BB1F-D2F4369A695F}"/>
              </a:ext>
            </a:extLst>
          </p:cNvPr>
          <p:cNvSpPr/>
          <p:nvPr/>
        </p:nvSpPr>
        <p:spPr>
          <a:xfrm rot="5027799">
            <a:off x="7009199" y="4091760"/>
            <a:ext cx="401053" cy="385011"/>
          </a:xfrm>
          <a:prstGeom prst="flowChartConnector">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流程图: 接点 24">
            <a:extLst>
              <a:ext uri="{FF2B5EF4-FFF2-40B4-BE49-F238E27FC236}">
                <a16:creationId xmlns:a16="http://schemas.microsoft.com/office/drawing/2014/main" id="{CB7567BE-8B08-B412-07F7-9B395063E6F9}"/>
              </a:ext>
            </a:extLst>
          </p:cNvPr>
          <p:cNvSpPr/>
          <p:nvPr/>
        </p:nvSpPr>
        <p:spPr>
          <a:xfrm rot="5027799">
            <a:off x="6426972" y="4091760"/>
            <a:ext cx="401053" cy="385011"/>
          </a:xfrm>
          <a:prstGeom prst="flowChartConnector">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6" name="直接箭头连接符 25">
            <a:extLst>
              <a:ext uri="{FF2B5EF4-FFF2-40B4-BE49-F238E27FC236}">
                <a16:creationId xmlns:a16="http://schemas.microsoft.com/office/drawing/2014/main" id="{B3495A23-B8DC-DE2E-9632-248B1DC01A0C}"/>
              </a:ext>
            </a:extLst>
          </p:cNvPr>
          <p:cNvCxnSpPr>
            <a:cxnSpLocks/>
            <a:endCxn id="24" idx="2"/>
          </p:cNvCxnSpPr>
          <p:nvPr/>
        </p:nvCxnSpPr>
        <p:spPr>
          <a:xfrm flipH="1">
            <a:off x="7188057" y="3030224"/>
            <a:ext cx="573376" cy="1054689"/>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7" name="直接箭头连接符 26">
            <a:extLst>
              <a:ext uri="{FF2B5EF4-FFF2-40B4-BE49-F238E27FC236}">
                <a16:creationId xmlns:a16="http://schemas.microsoft.com/office/drawing/2014/main" id="{F92506A5-5C3B-AA7E-46AE-53BB4DBBF83D}"/>
              </a:ext>
            </a:extLst>
          </p:cNvPr>
          <p:cNvCxnSpPr>
            <a:cxnSpLocks/>
            <a:endCxn id="25" idx="1"/>
          </p:cNvCxnSpPr>
          <p:nvPr/>
        </p:nvCxnSpPr>
        <p:spPr>
          <a:xfrm flipH="1">
            <a:off x="6747501" y="3030224"/>
            <a:ext cx="1013932" cy="1098369"/>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8" name="直接箭头连接符 27">
            <a:extLst>
              <a:ext uri="{FF2B5EF4-FFF2-40B4-BE49-F238E27FC236}">
                <a16:creationId xmlns:a16="http://schemas.microsoft.com/office/drawing/2014/main" id="{1BF5373C-F6B4-B6B1-1459-1E80968FC476}"/>
              </a:ext>
            </a:extLst>
          </p:cNvPr>
          <p:cNvCxnSpPr>
            <a:cxnSpLocks/>
          </p:cNvCxnSpPr>
          <p:nvPr/>
        </p:nvCxnSpPr>
        <p:spPr>
          <a:xfrm>
            <a:off x="7761433" y="3030224"/>
            <a:ext cx="566049" cy="1169391"/>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mc:Choice xmlns:a14="http://schemas.microsoft.com/office/drawing/2010/main" Requires="a14">
          <p:sp>
            <p:nvSpPr>
              <p:cNvPr id="29" name="Rectangle 5">
                <a:extLst>
                  <a:ext uri="{FF2B5EF4-FFF2-40B4-BE49-F238E27FC236}">
                    <a16:creationId xmlns:a16="http://schemas.microsoft.com/office/drawing/2014/main" id="{290B56B7-DA8D-5DFA-6C65-63FFBA3E11EB}"/>
                  </a:ext>
                </a:extLst>
              </p:cNvPr>
              <p:cNvSpPr txBox="1">
                <a:spLocks noChangeArrowheads="1"/>
              </p:cNvSpPr>
              <p:nvPr/>
            </p:nvSpPr>
            <p:spPr bwMode="auto">
              <a:xfrm>
                <a:off x="1465347" y="1505166"/>
                <a:ext cx="2306129" cy="4783339"/>
              </a:xfrm>
              <a:prstGeom prst="rect">
                <a:avLst/>
              </a:prstGeom>
              <a:noFill/>
              <a:ln>
                <a:noFill/>
              </a:ln>
            </p:spPr>
            <p:txBody>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p"/>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Clr>
                    <a:schemeClr val="accent1"/>
                  </a:buClr>
                  <a:buSzPct val="65000"/>
                  <a:buFont typeface="Wingdings" panose="05000000000000000000" pitchFamily="2" charset="2"/>
                  <a:buChar char="p"/>
                  <a:defRPr sz="2000" b="1">
                    <a:solidFill>
                      <a:schemeClr val="tx1"/>
                    </a:solidFill>
                    <a:latin typeface="+mn-lt"/>
                    <a:ea typeface="+mn-ea"/>
                  </a:defRPr>
                </a:lvl3pPr>
                <a:lvl4pPr marL="1600200" indent="-228600" algn="l" rtl="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mn-lt"/>
                    <a:ea typeface="+mn-ea"/>
                  </a:defRPr>
                </a:lvl4pPr>
                <a:lvl5pPr marL="2057400" indent="-228600" algn="l" rtl="0" eaLnBrk="0" fontAlgn="base" hangingPunct="0">
                  <a:spcBef>
                    <a:spcPct val="20000"/>
                  </a:spcBef>
                  <a:spcAft>
                    <a:spcPct val="0"/>
                  </a:spcAft>
                  <a:buClr>
                    <a:schemeClr val="tx2"/>
                  </a:buClr>
                  <a:buSzPct val="80000"/>
                  <a:buFont typeface="Wingdings" panose="05000000000000000000" pitchFamily="2" charset="2"/>
                  <a:buChar char="§"/>
                  <a:defRPr sz="2000" b="1">
                    <a:solidFill>
                      <a:schemeClr val="tx1"/>
                    </a:solidFill>
                    <a:latin typeface="+mn-lt"/>
                    <a:ea typeface="+mn-ea"/>
                  </a:defRPr>
                </a:lvl5pPr>
                <a:lvl6pPr marL="25146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6pPr>
                <a:lvl7pPr marL="29718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7pPr>
                <a:lvl8pPr marL="34290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8pPr>
                <a:lvl9pPr marL="38862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9pPr>
              </a:lstStyle>
              <a:p>
                <a:pPr marL="0" lvl="0" indent="0" eaLnBrk="1" hangingPunct="1">
                  <a:lnSpc>
                    <a:spcPct val="150000"/>
                  </a:lnSpc>
                  <a:buClr>
                    <a:srgbClr val="666600"/>
                  </a:buClr>
                  <a:buNone/>
                  <a:defRPr/>
                </a:pPr>
                <a14:m>
                  <m:oMathPara xmlns:m="http://schemas.openxmlformats.org/officeDocument/2006/math">
                    <m:oMathParaPr>
                      <m:jc m:val="centerGroup"/>
                    </m:oMathParaPr>
                    <m:oMath xmlns:m="http://schemas.openxmlformats.org/officeDocument/2006/math">
                      <m:sSub>
                        <m:sSubPr>
                          <m:ctrlPr>
                            <a:rPr kumimoji="0" lang="en-US" altLang="zh-CN" sz="2400" b="1" i="1" u="none" strike="noStrike" kern="0" cap="none" spc="0" normalizeH="0" baseline="0" noProof="0" smtClean="0">
                              <a:ln>
                                <a:noFill/>
                              </a:ln>
                              <a:effectLst/>
                              <a:uLnTx/>
                              <a:uFillTx/>
                              <a:latin typeface="Cambria Math" panose="02040503050406030204" pitchFamily="18" charset="0"/>
                              <a:ea typeface="华文仿宋" panose="02010600040101010101" pitchFamily="2" charset="-122"/>
                              <a:cs typeface="Calibri" panose="020F0502020204030204" pitchFamily="34" charset="0"/>
                            </a:rPr>
                          </m:ctrlPr>
                        </m:sSubPr>
                        <m:e>
                          <m:r>
                            <a:rPr kumimoji="0" lang="en-US" altLang="zh-CN" sz="2400" b="1" i="1" u="none" strike="noStrike" kern="0" cap="none" spc="0" normalizeH="0" baseline="0" noProof="0" smtClean="0">
                              <a:ln>
                                <a:noFill/>
                              </a:ln>
                              <a:effectLst/>
                              <a:uLnTx/>
                              <a:uFillTx/>
                              <a:latin typeface="Cambria Math" panose="02040503050406030204" pitchFamily="18" charset="0"/>
                              <a:ea typeface="华文仿宋" panose="02010600040101010101" pitchFamily="2" charset="-122"/>
                              <a:cs typeface="Calibri" panose="020F0502020204030204" pitchFamily="34" charset="0"/>
                            </a:rPr>
                            <m:t>𝒙</m:t>
                          </m:r>
                        </m:e>
                        <m:sub>
                          <m:r>
                            <a:rPr kumimoji="0" lang="en-US" altLang="zh-CN" sz="2400" b="1" i="1" u="none" strike="noStrike" kern="0" cap="none" spc="0" normalizeH="0" baseline="0" noProof="0" smtClean="0">
                              <a:ln>
                                <a:noFill/>
                              </a:ln>
                              <a:effectLst/>
                              <a:uLnTx/>
                              <a:uFillTx/>
                              <a:latin typeface="Cambria Math" panose="02040503050406030204" pitchFamily="18" charset="0"/>
                              <a:ea typeface="华文仿宋" panose="02010600040101010101" pitchFamily="2" charset="-122"/>
                              <a:cs typeface="Calibri" panose="020F0502020204030204" pitchFamily="34" charset="0"/>
                            </a:rPr>
                            <m:t>𝟏</m:t>
                          </m:r>
                        </m:sub>
                      </m:sSub>
                    </m:oMath>
                  </m:oMathPara>
                </a14:m>
                <a:endParaRPr lang="en-US" altLang="zh-CN" sz="2400" kern="0" dirty="0">
                  <a:latin typeface="Calibri" panose="020F0502020204030204" pitchFamily="34" charset="0"/>
                  <a:ea typeface="华文仿宋" panose="02010600040101010101" pitchFamily="2" charset="-122"/>
                  <a:cs typeface="Calibri" panose="020F0502020204030204" pitchFamily="34" charset="0"/>
                </a:endParaRPr>
              </a:p>
              <a:p>
                <a:pPr marL="0" lvl="0" indent="0" eaLnBrk="1" hangingPunct="1">
                  <a:lnSpc>
                    <a:spcPct val="150000"/>
                  </a:lnSpc>
                  <a:buClr>
                    <a:srgbClr val="666600"/>
                  </a:buClr>
                  <a:buNone/>
                  <a:defRPr/>
                </a:pPr>
                <a:r>
                  <a:rPr kumimoji="0" lang="en-US" altLang="zh-CN" sz="2400" b="1" i="0" u="none" strike="noStrike" kern="0" cap="none" spc="0" normalizeH="0" baseline="0" noProof="0" dirty="0">
                    <a:ln>
                      <a:noFill/>
                    </a:ln>
                    <a:effectLst/>
                    <a:uLnTx/>
                    <a:uFillTx/>
                    <a:latin typeface="Calibri" panose="020F0502020204030204" pitchFamily="34" charset="0"/>
                    <a:ea typeface="华文仿宋" panose="02010600040101010101" pitchFamily="2" charset="-122"/>
                    <a:cs typeface="Calibri" panose="020F0502020204030204" pitchFamily="34" charset="0"/>
                  </a:rPr>
                  <a:t>          |eve|1</a:t>
                </a:r>
              </a:p>
              <a:p>
                <a:pPr marL="0" lvl="0" indent="0" eaLnBrk="1" hangingPunct="1">
                  <a:lnSpc>
                    <a:spcPct val="150000"/>
                  </a:lnSpc>
                  <a:buClr>
                    <a:srgbClr val="666600"/>
                  </a:buClr>
                  <a:buNone/>
                  <a:defRPr/>
                </a:pPr>
                <a14:m>
                  <m:oMathPara xmlns:m="http://schemas.openxmlformats.org/officeDocument/2006/math">
                    <m:oMathParaPr>
                      <m:jc m:val="centerGroup"/>
                    </m:oMathParaPr>
                    <m:oMath xmlns:m="http://schemas.openxmlformats.org/officeDocument/2006/math">
                      <m:sSub>
                        <m:sSubPr>
                          <m:ctrlPr>
                            <a:rPr lang="en-US" altLang="zh-CN" sz="2400" i="1" kern="0">
                              <a:latin typeface="Cambria Math" panose="02040503050406030204" pitchFamily="18" charset="0"/>
                              <a:ea typeface="华文仿宋" panose="02010600040101010101" pitchFamily="2" charset="-122"/>
                              <a:cs typeface="Calibri" panose="020F0502020204030204" pitchFamily="34" charset="0"/>
                            </a:rPr>
                          </m:ctrlPr>
                        </m:sSubPr>
                        <m:e>
                          <m:r>
                            <a:rPr lang="en-US" altLang="zh-CN" sz="2400" i="1" kern="0">
                              <a:latin typeface="Cambria Math" panose="02040503050406030204" pitchFamily="18" charset="0"/>
                              <a:ea typeface="华文仿宋" panose="02010600040101010101" pitchFamily="2" charset="-122"/>
                              <a:cs typeface="Calibri" panose="020F0502020204030204" pitchFamily="34" charset="0"/>
                            </a:rPr>
                            <m:t>𝒙</m:t>
                          </m:r>
                        </m:e>
                        <m:sub>
                          <m:r>
                            <a:rPr lang="en-US" altLang="zh-CN" sz="2400" b="1" i="1" kern="0" smtClean="0">
                              <a:latin typeface="Cambria Math" panose="02040503050406030204" pitchFamily="18" charset="0"/>
                              <a:ea typeface="华文仿宋" panose="02010600040101010101" pitchFamily="2" charset="-122"/>
                              <a:cs typeface="Calibri" panose="020F0502020204030204" pitchFamily="34" charset="0"/>
                            </a:rPr>
                            <m:t>𝟐</m:t>
                          </m:r>
                        </m:sub>
                      </m:sSub>
                    </m:oMath>
                  </m:oMathPara>
                </a14:m>
                <a:endParaRPr lang="en-US" altLang="zh-CN" sz="2400" kern="0" dirty="0">
                  <a:latin typeface="Calibri" panose="020F0502020204030204" pitchFamily="34" charset="0"/>
                  <a:ea typeface="华文仿宋" panose="02010600040101010101" pitchFamily="2" charset="-122"/>
                  <a:cs typeface="Calibri" panose="020F0502020204030204" pitchFamily="34" charset="0"/>
                </a:endParaRPr>
              </a:p>
              <a:p>
                <a:pPr marL="0" lvl="0" indent="0" eaLnBrk="1" hangingPunct="1">
                  <a:lnSpc>
                    <a:spcPct val="150000"/>
                  </a:lnSpc>
                  <a:buClr>
                    <a:srgbClr val="666600"/>
                  </a:buClr>
                  <a:buNone/>
                  <a:defRPr/>
                </a:pPr>
                <a:endParaRPr lang="en-US" altLang="zh-CN" sz="2400" kern="0" dirty="0">
                  <a:latin typeface="Calibri" panose="020F0502020204030204" pitchFamily="34" charset="0"/>
                  <a:ea typeface="华文仿宋" panose="02010600040101010101" pitchFamily="2" charset="-122"/>
                  <a:cs typeface="Calibri" panose="020F0502020204030204" pitchFamily="34" charset="0"/>
                </a:endParaRPr>
              </a:p>
              <a:p>
                <a:pPr marL="0" lvl="0" indent="0" eaLnBrk="1" hangingPunct="1">
                  <a:lnSpc>
                    <a:spcPct val="150000"/>
                  </a:lnSpc>
                  <a:buClr>
                    <a:srgbClr val="666600"/>
                  </a:buClr>
                  <a:buNone/>
                  <a:defRPr/>
                </a:pPr>
                <a:r>
                  <a:rPr lang="en-US" altLang="zh-CN" sz="2400" kern="0" dirty="0">
                    <a:latin typeface="Calibri" panose="020F0502020204030204" pitchFamily="34" charset="0"/>
                    <a:ea typeface="华文仿宋" panose="02010600040101010101" pitchFamily="2" charset="-122"/>
                    <a:cs typeface="Calibri" panose="020F0502020204030204" pitchFamily="34" charset="0"/>
                  </a:rPr>
                  <a:t>          |eve|2</a:t>
                </a:r>
              </a:p>
              <a:p>
                <a:pPr marL="0" lvl="0" indent="0" eaLnBrk="1" hangingPunct="1">
                  <a:lnSpc>
                    <a:spcPct val="150000"/>
                  </a:lnSpc>
                  <a:buClr>
                    <a:srgbClr val="666600"/>
                  </a:buClr>
                  <a:buNone/>
                  <a:defRPr/>
                </a:pPr>
                <a:endParaRPr lang="en-US" altLang="zh-CN" sz="2400" kern="0" dirty="0">
                  <a:latin typeface="Calibri" panose="020F0502020204030204" pitchFamily="34" charset="0"/>
                  <a:ea typeface="华文仿宋" panose="02010600040101010101" pitchFamily="2" charset="-122"/>
                  <a:cs typeface="Calibri" panose="020F0502020204030204" pitchFamily="34" charset="0"/>
                </a:endParaRPr>
              </a:p>
              <a:p>
                <a:pPr marL="0" lvl="0" indent="0" eaLnBrk="1" hangingPunct="1">
                  <a:lnSpc>
                    <a:spcPct val="150000"/>
                  </a:lnSpc>
                  <a:buClr>
                    <a:srgbClr val="666600"/>
                  </a:buClr>
                  <a:buNone/>
                  <a:defRPr/>
                </a:pPr>
                <a14:m>
                  <m:oMathPara xmlns:m="http://schemas.openxmlformats.org/officeDocument/2006/math">
                    <m:oMathParaPr>
                      <m:jc m:val="centerGroup"/>
                    </m:oMathParaPr>
                    <m:oMath xmlns:m="http://schemas.openxmlformats.org/officeDocument/2006/math">
                      <m:sSub>
                        <m:sSubPr>
                          <m:ctrlPr>
                            <a:rPr lang="en-US" altLang="zh-CN" sz="2400" i="1" kern="0">
                              <a:latin typeface="Cambria Math" panose="02040503050406030204" pitchFamily="18" charset="0"/>
                              <a:ea typeface="华文仿宋" panose="02010600040101010101" pitchFamily="2" charset="-122"/>
                              <a:cs typeface="Calibri" panose="020F0502020204030204" pitchFamily="34" charset="0"/>
                            </a:rPr>
                          </m:ctrlPr>
                        </m:sSubPr>
                        <m:e>
                          <m:r>
                            <a:rPr lang="en-US" altLang="zh-CN" sz="2400" i="1" kern="0">
                              <a:latin typeface="Cambria Math" panose="02040503050406030204" pitchFamily="18" charset="0"/>
                              <a:ea typeface="华文仿宋" panose="02010600040101010101" pitchFamily="2" charset="-122"/>
                              <a:cs typeface="Calibri" panose="020F0502020204030204" pitchFamily="34" charset="0"/>
                            </a:rPr>
                            <m:t>𝒙</m:t>
                          </m:r>
                        </m:e>
                        <m:sub>
                          <m:r>
                            <a:rPr lang="en-US" altLang="zh-CN" sz="2400" b="1" i="1" kern="0" smtClean="0">
                              <a:latin typeface="Cambria Math" panose="02040503050406030204" pitchFamily="18" charset="0"/>
                              <a:ea typeface="华文仿宋" panose="02010600040101010101" pitchFamily="2" charset="-122"/>
                              <a:cs typeface="Calibri" panose="020F0502020204030204" pitchFamily="34" charset="0"/>
                            </a:rPr>
                            <m:t>𝒏</m:t>
                          </m:r>
                        </m:sub>
                      </m:sSub>
                    </m:oMath>
                  </m:oMathPara>
                </a14:m>
                <a:endParaRPr lang="en-US" altLang="zh-CN" sz="2400" kern="0" dirty="0">
                  <a:latin typeface="Calibri" panose="020F0502020204030204" pitchFamily="34" charset="0"/>
                  <a:ea typeface="华文仿宋" panose="02010600040101010101" pitchFamily="2" charset="-122"/>
                  <a:cs typeface="Calibri" panose="020F0502020204030204" pitchFamily="34" charset="0"/>
                </a:endParaRPr>
              </a:p>
              <a:p>
                <a:pPr marL="0" lvl="0" indent="0" eaLnBrk="1" hangingPunct="1">
                  <a:lnSpc>
                    <a:spcPct val="150000"/>
                  </a:lnSpc>
                  <a:buClr>
                    <a:srgbClr val="666600"/>
                  </a:buClr>
                  <a:buNone/>
                  <a:defRPr/>
                </a:pPr>
                <a:r>
                  <a:rPr lang="en-US" altLang="zh-CN" sz="2400" kern="0" dirty="0">
                    <a:latin typeface="Calibri" panose="020F0502020204030204" pitchFamily="34" charset="0"/>
                    <a:ea typeface="华文仿宋" panose="02010600040101010101" pitchFamily="2" charset="-122"/>
                    <a:cs typeface="Calibri" panose="020F0502020204030204" pitchFamily="34" charset="0"/>
                  </a:rPr>
                  <a:t>          |</a:t>
                </a:r>
                <a:r>
                  <a:rPr lang="en-US" altLang="zh-CN" sz="2400" kern="0" dirty="0" err="1">
                    <a:latin typeface="Calibri" panose="020F0502020204030204" pitchFamily="34" charset="0"/>
                    <a:ea typeface="华文仿宋" panose="02010600040101010101" pitchFamily="2" charset="-122"/>
                    <a:cs typeface="Calibri" panose="020F0502020204030204" pitchFamily="34" charset="0"/>
                  </a:rPr>
                  <a:t>eve|n</a:t>
                </a:r>
                <a:endParaRPr lang="en-US" altLang="zh-CN" sz="2400" kern="0" dirty="0">
                  <a:latin typeface="Calibri" panose="020F0502020204030204" pitchFamily="34" charset="0"/>
                  <a:ea typeface="华文仿宋" panose="02010600040101010101" pitchFamily="2" charset="-122"/>
                  <a:cs typeface="Calibri" panose="020F0502020204030204" pitchFamily="34" charset="0"/>
                </a:endParaRPr>
              </a:p>
              <a:p>
                <a:pPr marL="0" lvl="0" indent="0" eaLnBrk="1" hangingPunct="1">
                  <a:lnSpc>
                    <a:spcPct val="150000"/>
                  </a:lnSpc>
                  <a:buClr>
                    <a:srgbClr val="666600"/>
                  </a:buClr>
                  <a:buNone/>
                  <a:defRPr/>
                </a:pPr>
                <a:endParaRPr lang="en-US" altLang="zh-CN" sz="2400" kern="0" dirty="0">
                  <a:latin typeface="Calibri" panose="020F0502020204030204" pitchFamily="34" charset="0"/>
                  <a:ea typeface="华文仿宋" panose="02010600040101010101" pitchFamily="2" charset="-122"/>
                  <a:cs typeface="Calibri" panose="020F0502020204030204" pitchFamily="34" charset="0"/>
                </a:endParaRPr>
              </a:p>
              <a:p>
                <a:pPr marL="0" lvl="0" indent="0" eaLnBrk="1" hangingPunct="1">
                  <a:lnSpc>
                    <a:spcPct val="150000"/>
                  </a:lnSpc>
                  <a:buClr>
                    <a:srgbClr val="666600"/>
                  </a:buClr>
                  <a:buNone/>
                  <a:defRPr/>
                </a:pPr>
                <a:endParaRPr lang="en-US" altLang="zh-CN" sz="2400" kern="0" dirty="0">
                  <a:latin typeface="Calibri" panose="020F0502020204030204" pitchFamily="34" charset="0"/>
                  <a:ea typeface="华文仿宋" panose="02010600040101010101" pitchFamily="2" charset="-122"/>
                  <a:cs typeface="Calibri" panose="020F0502020204030204" pitchFamily="34" charset="0"/>
                </a:endParaRPr>
              </a:p>
              <a:p>
                <a:pPr marL="0" lvl="0" indent="0" eaLnBrk="1" hangingPunct="1">
                  <a:lnSpc>
                    <a:spcPct val="150000"/>
                  </a:lnSpc>
                  <a:buClr>
                    <a:srgbClr val="666600"/>
                  </a:buClr>
                  <a:buNone/>
                  <a:defRPr/>
                </a:pPr>
                <a:endParaRPr kumimoji="0" lang="en-US" altLang="zh-CN" sz="2400" b="1" i="0" u="none" strike="noStrike" kern="0" cap="none" spc="0" normalizeH="0" baseline="0" noProof="0" dirty="0">
                  <a:ln>
                    <a:noFill/>
                  </a:ln>
                  <a:effectLst/>
                  <a:uLnTx/>
                  <a:uFillTx/>
                  <a:latin typeface="Calibri" panose="020F0502020204030204" pitchFamily="34" charset="0"/>
                  <a:ea typeface="华文仿宋" panose="02010600040101010101" pitchFamily="2" charset="-122"/>
                  <a:cs typeface="Calibri" panose="020F0502020204030204" pitchFamily="34" charset="0"/>
                </a:endParaRPr>
              </a:p>
            </p:txBody>
          </p:sp>
        </mc:Choice>
        <mc:Fallback>
          <p:sp>
            <p:nvSpPr>
              <p:cNvPr id="29" name="Rectangle 5">
                <a:extLst>
                  <a:ext uri="{FF2B5EF4-FFF2-40B4-BE49-F238E27FC236}">
                    <a16:creationId xmlns:a16="http://schemas.microsoft.com/office/drawing/2014/main" id="{290B56B7-DA8D-5DFA-6C65-63FFBA3E11EB}"/>
                  </a:ext>
                </a:extLst>
              </p:cNvPr>
              <p:cNvSpPr txBox="1">
                <a:spLocks noRot="1" noChangeAspect="1" noMove="1" noResize="1" noEditPoints="1" noAdjustHandles="1" noChangeArrowheads="1" noChangeShapeType="1" noTextEdit="1"/>
              </p:cNvSpPr>
              <p:nvPr/>
            </p:nvSpPr>
            <p:spPr bwMode="auto">
              <a:xfrm>
                <a:off x="1465347" y="1505166"/>
                <a:ext cx="2306129" cy="4783339"/>
              </a:xfrm>
              <a:prstGeom prst="rect">
                <a:avLst/>
              </a:prstGeom>
              <a:blipFill>
                <a:blip r:embed="rId3"/>
                <a:stretch>
                  <a:fillRect b="-3057"/>
                </a:stretch>
              </a:blipFill>
              <a:ln>
                <a:noFill/>
              </a:ln>
            </p:spPr>
            <p:txBody>
              <a:bodyPr/>
              <a:lstStyle/>
              <a:p>
                <a:r>
                  <a:rPr lang="zh-CN" altLang="en-US">
                    <a:noFill/>
                  </a:rPr>
                  <a:t> </a:t>
                </a:r>
              </a:p>
            </p:txBody>
          </p:sp>
        </mc:Fallback>
      </mc:AlternateContent>
      <p:sp>
        <p:nvSpPr>
          <p:cNvPr id="30" name="文本框 29">
            <a:extLst>
              <a:ext uri="{FF2B5EF4-FFF2-40B4-BE49-F238E27FC236}">
                <a16:creationId xmlns:a16="http://schemas.microsoft.com/office/drawing/2014/main" id="{C0722FB7-D17B-07D6-3BF1-D9E1F500A5A1}"/>
              </a:ext>
            </a:extLst>
          </p:cNvPr>
          <p:cNvSpPr txBox="1"/>
          <p:nvPr/>
        </p:nvSpPr>
        <p:spPr>
          <a:xfrm>
            <a:off x="6529137" y="2587354"/>
            <a:ext cx="467541" cy="369332"/>
          </a:xfrm>
          <a:prstGeom prst="rect">
            <a:avLst/>
          </a:prstGeom>
          <a:noFill/>
        </p:spPr>
        <p:txBody>
          <a:bodyPr wrap="square" rtlCol="0">
            <a:spAutoFit/>
          </a:bodyPr>
          <a:lstStyle/>
          <a:p>
            <a:r>
              <a:rPr lang="en-US" altLang="zh-CN" b="1" dirty="0">
                <a:latin typeface="Cambria" panose="02040503050406030204" pitchFamily="18" charset="0"/>
                <a:ea typeface="Cambria" panose="02040503050406030204" pitchFamily="18" charset="0"/>
              </a:rPr>
              <a:t>…</a:t>
            </a:r>
            <a:endParaRPr lang="zh-CN" altLang="en-US" b="1" dirty="0">
              <a:latin typeface="Cambria" panose="02040503050406030204" pitchFamily="18" charset="0"/>
            </a:endParaRPr>
          </a:p>
        </p:txBody>
      </p:sp>
      <p:sp>
        <p:nvSpPr>
          <p:cNvPr id="31" name="文本框 30">
            <a:extLst>
              <a:ext uri="{FF2B5EF4-FFF2-40B4-BE49-F238E27FC236}">
                <a16:creationId xmlns:a16="http://schemas.microsoft.com/office/drawing/2014/main" id="{265384C6-5961-2E91-CAC6-17229EF9307A}"/>
              </a:ext>
            </a:extLst>
          </p:cNvPr>
          <p:cNvSpPr txBox="1"/>
          <p:nvPr/>
        </p:nvSpPr>
        <p:spPr>
          <a:xfrm>
            <a:off x="4968285" y="4041212"/>
            <a:ext cx="365993" cy="369332"/>
          </a:xfrm>
          <a:prstGeom prst="rect">
            <a:avLst/>
          </a:prstGeom>
          <a:noFill/>
        </p:spPr>
        <p:txBody>
          <a:bodyPr wrap="square" rtlCol="0">
            <a:spAutoFit/>
          </a:bodyPr>
          <a:lstStyle/>
          <a:p>
            <a:r>
              <a:rPr lang="en-US" altLang="zh-CN" b="1" dirty="0">
                <a:latin typeface="Cambria" panose="02040503050406030204" pitchFamily="18" charset="0"/>
                <a:ea typeface="Cambria" panose="02040503050406030204" pitchFamily="18" charset="0"/>
              </a:rPr>
              <a:t>…</a:t>
            </a:r>
            <a:endParaRPr lang="zh-CN" altLang="en-US" b="1" dirty="0">
              <a:latin typeface="Cambria" panose="02040503050406030204" pitchFamily="18" charset="0"/>
            </a:endParaRPr>
          </a:p>
        </p:txBody>
      </p:sp>
      <p:sp>
        <p:nvSpPr>
          <p:cNvPr id="32" name="文本框 31">
            <a:extLst>
              <a:ext uri="{FF2B5EF4-FFF2-40B4-BE49-F238E27FC236}">
                <a16:creationId xmlns:a16="http://schemas.microsoft.com/office/drawing/2014/main" id="{3CFF5C35-0174-E32E-5A9B-B55BE4F21212}"/>
              </a:ext>
            </a:extLst>
          </p:cNvPr>
          <p:cNvSpPr txBox="1"/>
          <p:nvPr/>
        </p:nvSpPr>
        <p:spPr>
          <a:xfrm>
            <a:off x="7578905" y="4087429"/>
            <a:ext cx="467541" cy="369332"/>
          </a:xfrm>
          <a:prstGeom prst="rect">
            <a:avLst/>
          </a:prstGeom>
          <a:noFill/>
        </p:spPr>
        <p:txBody>
          <a:bodyPr wrap="square" rtlCol="0">
            <a:spAutoFit/>
          </a:bodyPr>
          <a:lstStyle/>
          <a:p>
            <a:r>
              <a:rPr lang="en-US" altLang="zh-CN" b="1" dirty="0">
                <a:latin typeface="Cambria" panose="02040503050406030204" pitchFamily="18" charset="0"/>
                <a:ea typeface="Cambria" panose="02040503050406030204" pitchFamily="18" charset="0"/>
              </a:rPr>
              <a:t>…</a:t>
            </a:r>
            <a:endParaRPr lang="zh-CN" altLang="en-US" b="1" dirty="0">
              <a:latin typeface="Cambria" panose="02040503050406030204" pitchFamily="18" charset="0"/>
            </a:endParaRPr>
          </a:p>
        </p:txBody>
      </p:sp>
      <p:sp>
        <p:nvSpPr>
          <p:cNvPr id="33" name="文本框 32">
            <a:extLst>
              <a:ext uri="{FF2B5EF4-FFF2-40B4-BE49-F238E27FC236}">
                <a16:creationId xmlns:a16="http://schemas.microsoft.com/office/drawing/2014/main" id="{894F0A74-613F-4397-D370-10D4D8120280}"/>
              </a:ext>
            </a:extLst>
          </p:cNvPr>
          <p:cNvSpPr txBox="1"/>
          <p:nvPr/>
        </p:nvSpPr>
        <p:spPr>
          <a:xfrm>
            <a:off x="5883474" y="4517132"/>
            <a:ext cx="524127" cy="369332"/>
          </a:xfrm>
          <a:prstGeom prst="rect">
            <a:avLst/>
          </a:prstGeom>
          <a:noFill/>
        </p:spPr>
        <p:txBody>
          <a:bodyPr wrap="square" rtlCol="0">
            <a:spAutoFit/>
          </a:bodyPr>
          <a:lstStyle/>
          <a:p>
            <a:pPr algn="ctr"/>
            <a:r>
              <a:rPr lang="en-US" altLang="zh-CN" b="1" dirty="0">
                <a:latin typeface="Cambria" panose="02040503050406030204" pitchFamily="18" charset="0"/>
                <a:ea typeface="Cambria" panose="02040503050406030204" pitchFamily="18" charset="0"/>
              </a:rPr>
              <a:t>…</a:t>
            </a:r>
          </a:p>
        </p:txBody>
      </p:sp>
      <p:sp>
        <p:nvSpPr>
          <p:cNvPr id="34" name="流程图: 接点 33">
            <a:extLst>
              <a:ext uri="{FF2B5EF4-FFF2-40B4-BE49-F238E27FC236}">
                <a16:creationId xmlns:a16="http://schemas.microsoft.com/office/drawing/2014/main" id="{25B7ADC2-97D8-27E3-3FE1-B3D805CBBF58}"/>
              </a:ext>
            </a:extLst>
          </p:cNvPr>
          <p:cNvSpPr/>
          <p:nvPr/>
        </p:nvSpPr>
        <p:spPr>
          <a:xfrm rot="5027799">
            <a:off x="5994027" y="4924111"/>
            <a:ext cx="401053" cy="385011"/>
          </a:xfrm>
          <a:prstGeom prst="flowChartConnector">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流程图: 接点 34">
            <a:extLst>
              <a:ext uri="{FF2B5EF4-FFF2-40B4-BE49-F238E27FC236}">
                <a16:creationId xmlns:a16="http://schemas.microsoft.com/office/drawing/2014/main" id="{5DE74608-7937-A75D-6B0B-660115DC4D9F}"/>
              </a:ext>
            </a:extLst>
          </p:cNvPr>
          <p:cNvSpPr/>
          <p:nvPr/>
        </p:nvSpPr>
        <p:spPr>
          <a:xfrm rot="5027799">
            <a:off x="6831399" y="5994074"/>
            <a:ext cx="401053" cy="385011"/>
          </a:xfrm>
          <a:prstGeom prst="flowChartConnector">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流程图: 接点 35">
            <a:extLst>
              <a:ext uri="{FF2B5EF4-FFF2-40B4-BE49-F238E27FC236}">
                <a16:creationId xmlns:a16="http://schemas.microsoft.com/office/drawing/2014/main" id="{A53BF3D4-BEC7-F736-6ADD-F2D0A90C290D}"/>
              </a:ext>
            </a:extLst>
          </p:cNvPr>
          <p:cNvSpPr/>
          <p:nvPr/>
        </p:nvSpPr>
        <p:spPr>
          <a:xfrm rot="5027799">
            <a:off x="5682714" y="5957999"/>
            <a:ext cx="401053" cy="385011"/>
          </a:xfrm>
          <a:prstGeom prst="flowChartConnector">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流程图: 接点 36">
            <a:extLst>
              <a:ext uri="{FF2B5EF4-FFF2-40B4-BE49-F238E27FC236}">
                <a16:creationId xmlns:a16="http://schemas.microsoft.com/office/drawing/2014/main" id="{7DCE1A78-B400-57C4-3F8D-2391E0E1E75B}"/>
              </a:ext>
            </a:extLst>
          </p:cNvPr>
          <p:cNvSpPr/>
          <p:nvPr/>
        </p:nvSpPr>
        <p:spPr>
          <a:xfrm rot="5027799">
            <a:off x="5100487" y="5957999"/>
            <a:ext cx="401053" cy="385011"/>
          </a:xfrm>
          <a:prstGeom prst="flowChartConnector">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8" name="直接箭头连接符 37">
            <a:extLst>
              <a:ext uri="{FF2B5EF4-FFF2-40B4-BE49-F238E27FC236}">
                <a16:creationId xmlns:a16="http://schemas.microsoft.com/office/drawing/2014/main" id="{3C65638D-CA85-2B89-E5B2-F9269013AE57}"/>
              </a:ext>
            </a:extLst>
          </p:cNvPr>
          <p:cNvCxnSpPr>
            <a:cxnSpLocks/>
            <a:stCxn id="34" idx="6"/>
          </p:cNvCxnSpPr>
          <p:nvPr/>
        </p:nvCxnSpPr>
        <p:spPr>
          <a:xfrm>
            <a:off x="6216221" y="5315969"/>
            <a:ext cx="784776" cy="749885"/>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39" name="文本框 38">
            <a:extLst>
              <a:ext uri="{FF2B5EF4-FFF2-40B4-BE49-F238E27FC236}">
                <a16:creationId xmlns:a16="http://schemas.microsoft.com/office/drawing/2014/main" id="{16EA8630-E9AF-3CB4-2699-B2BD3107E0F0}"/>
              </a:ext>
            </a:extLst>
          </p:cNvPr>
          <p:cNvSpPr txBox="1"/>
          <p:nvPr/>
        </p:nvSpPr>
        <p:spPr>
          <a:xfrm>
            <a:off x="6252420" y="5953668"/>
            <a:ext cx="467541" cy="369332"/>
          </a:xfrm>
          <a:prstGeom prst="rect">
            <a:avLst/>
          </a:prstGeom>
          <a:noFill/>
        </p:spPr>
        <p:txBody>
          <a:bodyPr wrap="square" rtlCol="0">
            <a:spAutoFit/>
          </a:bodyPr>
          <a:lstStyle/>
          <a:p>
            <a:r>
              <a:rPr lang="en-US" altLang="zh-CN" b="1" dirty="0">
                <a:latin typeface="Cambria" panose="02040503050406030204" pitchFamily="18" charset="0"/>
                <a:ea typeface="Cambria" panose="02040503050406030204" pitchFamily="18" charset="0"/>
              </a:rPr>
              <a:t>…</a:t>
            </a:r>
            <a:endParaRPr lang="zh-CN" altLang="en-US" b="1" dirty="0">
              <a:latin typeface="Cambria" panose="02040503050406030204" pitchFamily="18" charset="0"/>
            </a:endParaRPr>
          </a:p>
        </p:txBody>
      </p:sp>
      <p:cxnSp>
        <p:nvCxnSpPr>
          <p:cNvPr id="41" name="直接箭头连接符 40">
            <a:extLst>
              <a:ext uri="{FF2B5EF4-FFF2-40B4-BE49-F238E27FC236}">
                <a16:creationId xmlns:a16="http://schemas.microsoft.com/office/drawing/2014/main" id="{B2521920-55C4-BB8A-B746-6D0CC07C1DAE}"/>
              </a:ext>
            </a:extLst>
          </p:cNvPr>
          <p:cNvCxnSpPr>
            <a:cxnSpLocks/>
            <a:endCxn id="37" idx="1"/>
          </p:cNvCxnSpPr>
          <p:nvPr/>
        </p:nvCxnSpPr>
        <p:spPr>
          <a:xfrm flipH="1">
            <a:off x="5421016" y="5297155"/>
            <a:ext cx="777106" cy="69767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42" name="直接箭头连接符 41">
            <a:extLst>
              <a:ext uri="{FF2B5EF4-FFF2-40B4-BE49-F238E27FC236}">
                <a16:creationId xmlns:a16="http://schemas.microsoft.com/office/drawing/2014/main" id="{63A2A22A-B679-8B5A-4280-209662F9C355}"/>
              </a:ext>
            </a:extLst>
          </p:cNvPr>
          <p:cNvCxnSpPr>
            <a:cxnSpLocks/>
            <a:endCxn id="37" idx="1"/>
          </p:cNvCxnSpPr>
          <p:nvPr/>
        </p:nvCxnSpPr>
        <p:spPr>
          <a:xfrm flipH="1">
            <a:off x="5421016" y="5297155"/>
            <a:ext cx="777106" cy="69767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45" name="直接箭头连接符 44">
            <a:extLst>
              <a:ext uri="{FF2B5EF4-FFF2-40B4-BE49-F238E27FC236}">
                <a16:creationId xmlns:a16="http://schemas.microsoft.com/office/drawing/2014/main" id="{A3831A61-C932-9EE2-8FF9-BD9BA9C2D96D}"/>
              </a:ext>
            </a:extLst>
          </p:cNvPr>
          <p:cNvCxnSpPr>
            <a:cxnSpLocks/>
            <a:endCxn id="36" idx="2"/>
          </p:cNvCxnSpPr>
          <p:nvPr/>
        </p:nvCxnSpPr>
        <p:spPr>
          <a:xfrm flipH="1">
            <a:off x="5861572" y="5349484"/>
            <a:ext cx="302903" cy="60166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47" name="文本框 46">
            <a:extLst>
              <a:ext uri="{FF2B5EF4-FFF2-40B4-BE49-F238E27FC236}">
                <a16:creationId xmlns:a16="http://schemas.microsoft.com/office/drawing/2014/main" id="{7267D9F7-5263-A36A-7295-4481199EB0DA}"/>
              </a:ext>
            </a:extLst>
          </p:cNvPr>
          <p:cNvSpPr txBox="1"/>
          <p:nvPr/>
        </p:nvSpPr>
        <p:spPr>
          <a:xfrm>
            <a:off x="5907655" y="4061549"/>
            <a:ext cx="605630" cy="369332"/>
          </a:xfrm>
          <a:prstGeom prst="rect">
            <a:avLst/>
          </a:prstGeom>
          <a:noFill/>
        </p:spPr>
        <p:txBody>
          <a:bodyPr wrap="square" rtlCol="0">
            <a:spAutoFit/>
          </a:bodyPr>
          <a:lstStyle/>
          <a:p>
            <a:pPr algn="ctr"/>
            <a:r>
              <a:rPr lang="en-US" altLang="zh-CN" b="1" dirty="0">
                <a:latin typeface="Cambria" panose="02040503050406030204" pitchFamily="18" charset="0"/>
                <a:ea typeface="Cambria" panose="02040503050406030204" pitchFamily="18" charset="0"/>
              </a:rPr>
              <a:t>…</a:t>
            </a:r>
          </a:p>
        </p:txBody>
      </p:sp>
      <mc:AlternateContent xmlns:mc="http://schemas.openxmlformats.org/markup-compatibility/2006">
        <mc:Choice xmlns:a14="http://schemas.microsoft.com/office/drawing/2010/main" Requires="a14">
          <p:sp>
            <p:nvSpPr>
              <p:cNvPr id="48" name="椭圆 47">
                <a:extLst>
                  <a:ext uri="{FF2B5EF4-FFF2-40B4-BE49-F238E27FC236}">
                    <a16:creationId xmlns:a16="http://schemas.microsoft.com/office/drawing/2014/main" id="{20D17797-4709-7FDD-DD50-B077D1A64E48}"/>
                  </a:ext>
                </a:extLst>
              </p:cNvPr>
              <p:cNvSpPr/>
              <p:nvPr/>
            </p:nvSpPr>
            <p:spPr>
              <a:xfrm>
                <a:off x="5552040" y="1766109"/>
                <a:ext cx="1419530" cy="50140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b="1" i="1" smtClean="0">
                              <a:solidFill>
                                <a:schemeClr val="tx1"/>
                              </a:solidFill>
                              <a:latin typeface="Cambria Math" panose="02040503050406030204" pitchFamily="18" charset="0"/>
                            </a:rPr>
                          </m:ctrlPr>
                        </m:sSubPr>
                        <m:e>
                          <m:r>
                            <a:rPr lang="en-US" altLang="zh-CN" b="1" i="1" smtClean="0">
                              <a:solidFill>
                                <a:schemeClr val="tx1"/>
                              </a:solidFill>
                              <a:latin typeface="Cambria Math" panose="02040503050406030204" pitchFamily="18" charset="0"/>
                            </a:rPr>
                            <m:t>𝑺</m:t>
                          </m:r>
                        </m:e>
                        <m:sub>
                          <m:r>
                            <a:rPr lang="en-US" altLang="zh-CN" b="1" i="1" smtClean="0">
                              <a:solidFill>
                                <a:schemeClr val="tx1"/>
                              </a:solidFill>
                              <a:latin typeface="Cambria Math" panose="02040503050406030204" pitchFamily="18" charset="0"/>
                            </a:rPr>
                            <m:t>𝟏</m:t>
                          </m:r>
                        </m:sub>
                      </m:sSub>
                    </m:oMath>
                  </m:oMathPara>
                </a14:m>
                <a:endParaRPr lang="zh-CN" altLang="en-US" b="1" dirty="0"/>
              </a:p>
            </p:txBody>
          </p:sp>
        </mc:Choice>
        <mc:Fallback>
          <p:sp>
            <p:nvSpPr>
              <p:cNvPr id="48" name="椭圆 47">
                <a:extLst>
                  <a:ext uri="{FF2B5EF4-FFF2-40B4-BE49-F238E27FC236}">
                    <a16:creationId xmlns:a16="http://schemas.microsoft.com/office/drawing/2014/main" id="{20D17797-4709-7FDD-DD50-B077D1A64E48}"/>
                  </a:ext>
                </a:extLst>
              </p:cNvPr>
              <p:cNvSpPr>
                <a:spLocks noRot="1" noChangeAspect="1" noMove="1" noResize="1" noEditPoints="1" noAdjustHandles="1" noChangeArrowheads="1" noChangeShapeType="1" noTextEdit="1"/>
              </p:cNvSpPr>
              <p:nvPr/>
            </p:nvSpPr>
            <p:spPr>
              <a:xfrm>
                <a:off x="5552040" y="1766109"/>
                <a:ext cx="1419530" cy="501408"/>
              </a:xfrm>
              <a:prstGeom prst="ellipse">
                <a:avLst/>
              </a:prstGeom>
              <a:blipFill>
                <a:blip r:embed="rId4"/>
                <a:stretch>
                  <a:fillRect/>
                </a:stretch>
              </a:blipFill>
              <a:ln>
                <a:solidFill>
                  <a:schemeClr val="tx1"/>
                </a:solidFill>
              </a:ln>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9" name="椭圆 48">
                <a:extLst>
                  <a:ext uri="{FF2B5EF4-FFF2-40B4-BE49-F238E27FC236}">
                    <a16:creationId xmlns:a16="http://schemas.microsoft.com/office/drawing/2014/main" id="{9A5FC118-92C6-E05F-E6DC-907F8BE064AA}"/>
                  </a:ext>
                </a:extLst>
              </p:cNvPr>
              <p:cNvSpPr/>
              <p:nvPr/>
            </p:nvSpPr>
            <p:spPr>
              <a:xfrm>
                <a:off x="4229748" y="3364215"/>
                <a:ext cx="1419530" cy="50140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b="1" i="1" smtClean="0">
                              <a:solidFill>
                                <a:schemeClr val="tx1"/>
                              </a:solidFill>
                              <a:latin typeface="Cambria Math" panose="02040503050406030204" pitchFamily="18" charset="0"/>
                            </a:rPr>
                          </m:ctrlPr>
                        </m:sSubPr>
                        <m:e>
                          <m:r>
                            <a:rPr lang="en-US" altLang="zh-CN" b="1" i="1" smtClean="0">
                              <a:solidFill>
                                <a:schemeClr val="tx1"/>
                              </a:solidFill>
                              <a:latin typeface="Cambria Math" panose="02040503050406030204" pitchFamily="18" charset="0"/>
                            </a:rPr>
                            <m:t>𝑺</m:t>
                          </m:r>
                        </m:e>
                        <m:sub>
                          <m:r>
                            <a:rPr lang="en-US" altLang="zh-CN" b="1" i="1" smtClean="0">
                              <a:solidFill>
                                <a:schemeClr val="tx1"/>
                              </a:solidFill>
                              <a:latin typeface="Cambria Math" panose="02040503050406030204" pitchFamily="18" charset="0"/>
                            </a:rPr>
                            <m:t>𝟐</m:t>
                          </m:r>
                        </m:sub>
                      </m:sSub>
                    </m:oMath>
                  </m:oMathPara>
                </a14:m>
                <a:endParaRPr lang="zh-CN" altLang="en-US" b="1" dirty="0"/>
              </a:p>
            </p:txBody>
          </p:sp>
        </mc:Choice>
        <mc:Fallback>
          <p:sp>
            <p:nvSpPr>
              <p:cNvPr id="49" name="椭圆 48">
                <a:extLst>
                  <a:ext uri="{FF2B5EF4-FFF2-40B4-BE49-F238E27FC236}">
                    <a16:creationId xmlns:a16="http://schemas.microsoft.com/office/drawing/2014/main" id="{9A5FC118-92C6-E05F-E6DC-907F8BE064AA}"/>
                  </a:ext>
                </a:extLst>
              </p:cNvPr>
              <p:cNvSpPr>
                <a:spLocks noRot="1" noChangeAspect="1" noMove="1" noResize="1" noEditPoints="1" noAdjustHandles="1" noChangeArrowheads="1" noChangeShapeType="1" noTextEdit="1"/>
              </p:cNvSpPr>
              <p:nvPr/>
            </p:nvSpPr>
            <p:spPr>
              <a:xfrm>
                <a:off x="4229748" y="3364215"/>
                <a:ext cx="1419530" cy="501408"/>
              </a:xfrm>
              <a:prstGeom prst="ellipse">
                <a:avLst/>
              </a:prstGeom>
              <a:blipFill>
                <a:blip r:embed="rId5"/>
                <a:stretch>
                  <a:fillRect/>
                </a:stretch>
              </a:blipFill>
              <a:ln>
                <a:solidFill>
                  <a:schemeClr val="tx1"/>
                </a:solidFill>
              </a:ln>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0" name="椭圆 49">
                <a:extLst>
                  <a:ext uri="{FF2B5EF4-FFF2-40B4-BE49-F238E27FC236}">
                    <a16:creationId xmlns:a16="http://schemas.microsoft.com/office/drawing/2014/main" id="{E73AD2B4-4F13-95CF-570C-18C7899E46A1}"/>
                  </a:ext>
                </a:extLst>
              </p:cNvPr>
              <p:cNvSpPr/>
              <p:nvPr/>
            </p:nvSpPr>
            <p:spPr>
              <a:xfrm>
                <a:off x="6978939" y="3448761"/>
                <a:ext cx="1419530" cy="50140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b="1" i="1" smtClean="0">
                              <a:solidFill>
                                <a:schemeClr val="tx1"/>
                              </a:solidFill>
                              <a:latin typeface="Cambria Math" panose="02040503050406030204" pitchFamily="18" charset="0"/>
                            </a:rPr>
                          </m:ctrlPr>
                        </m:sSubPr>
                        <m:e>
                          <m:r>
                            <a:rPr lang="en-US" altLang="zh-CN" b="1" i="1" smtClean="0">
                              <a:solidFill>
                                <a:schemeClr val="tx1"/>
                              </a:solidFill>
                              <a:latin typeface="Cambria Math" panose="02040503050406030204" pitchFamily="18" charset="0"/>
                            </a:rPr>
                            <m:t>𝑺</m:t>
                          </m:r>
                        </m:e>
                        <m:sub>
                          <m:r>
                            <a:rPr lang="en-US" altLang="zh-CN" b="1" i="1" smtClean="0">
                              <a:solidFill>
                                <a:schemeClr val="tx1"/>
                              </a:solidFill>
                              <a:latin typeface="Cambria Math" panose="02040503050406030204" pitchFamily="18" charset="0"/>
                            </a:rPr>
                            <m:t>𝟐</m:t>
                          </m:r>
                        </m:sub>
                      </m:sSub>
                    </m:oMath>
                  </m:oMathPara>
                </a14:m>
                <a:endParaRPr lang="zh-CN" altLang="en-US" b="1" dirty="0"/>
              </a:p>
            </p:txBody>
          </p:sp>
        </mc:Choice>
        <mc:Fallback>
          <p:sp>
            <p:nvSpPr>
              <p:cNvPr id="50" name="椭圆 49">
                <a:extLst>
                  <a:ext uri="{FF2B5EF4-FFF2-40B4-BE49-F238E27FC236}">
                    <a16:creationId xmlns:a16="http://schemas.microsoft.com/office/drawing/2014/main" id="{E73AD2B4-4F13-95CF-570C-18C7899E46A1}"/>
                  </a:ext>
                </a:extLst>
              </p:cNvPr>
              <p:cNvSpPr>
                <a:spLocks noRot="1" noChangeAspect="1" noMove="1" noResize="1" noEditPoints="1" noAdjustHandles="1" noChangeArrowheads="1" noChangeShapeType="1" noTextEdit="1"/>
              </p:cNvSpPr>
              <p:nvPr/>
            </p:nvSpPr>
            <p:spPr>
              <a:xfrm>
                <a:off x="6978939" y="3448761"/>
                <a:ext cx="1419530" cy="501408"/>
              </a:xfrm>
              <a:prstGeom prst="ellipse">
                <a:avLst/>
              </a:prstGeom>
              <a:blipFill>
                <a:blip r:embed="rId6"/>
                <a:stretch>
                  <a:fillRect/>
                </a:stretch>
              </a:blipFill>
              <a:ln>
                <a:solidFill>
                  <a:schemeClr val="tx1"/>
                </a:solidFill>
              </a:ln>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1" name="椭圆 50">
                <a:extLst>
                  <a:ext uri="{FF2B5EF4-FFF2-40B4-BE49-F238E27FC236}">
                    <a16:creationId xmlns:a16="http://schemas.microsoft.com/office/drawing/2014/main" id="{D8BF63F3-4D51-B5E4-3990-E12E3717DB1D}"/>
                  </a:ext>
                </a:extLst>
              </p:cNvPr>
              <p:cNvSpPr/>
              <p:nvPr/>
            </p:nvSpPr>
            <p:spPr>
              <a:xfrm>
                <a:off x="5501182" y="5440711"/>
                <a:ext cx="1419530" cy="50140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b="1" i="1" smtClean="0">
                              <a:solidFill>
                                <a:schemeClr val="tx1"/>
                              </a:solidFill>
                              <a:latin typeface="Cambria Math" panose="02040503050406030204" pitchFamily="18" charset="0"/>
                            </a:rPr>
                          </m:ctrlPr>
                        </m:sSubPr>
                        <m:e>
                          <m:r>
                            <a:rPr lang="en-US" altLang="zh-CN" b="1" i="1" smtClean="0">
                              <a:solidFill>
                                <a:schemeClr val="tx1"/>
                              </a:solidFill>
                              <a:latin typeface="Cambria Math" panose="02040503050406030204" pitchFamily="18" charset="0"/>
                            </a:rPr>
                            <m:t>𝑺</m:t>
                          </m:r>
                        </m:e>
                        <m:sub>
                          <m:r>
                            <a:rPr lang="en-US" altLang="zh-CN" b="1" i="1" smtClean="0">
                              <a:solidFill>
                                <a:schemeClr val="tx1"/>
                              </a:solidFill>
                              <a:latin typeface="Cambria Math" panose="02040503050406030204" pitchFamily="18" charset="0"/>
                            </a:rPr>
                            <m:t>𝒏</m:t>
                          </m:r>
                        </m:sub>
                      </m:sSub>
                    </m:oMath>
                  </m:oMathPara>
                </a14:m>
                <a:endParaRPr lang="zh-CN" altLang="en-US" b="1" dirty="0"/>
              </a:p>
            </p:txBody>
          </p:sp>
        </mc:Choice>
        <mc:Fallback>
          <p:sp>
            <p:nvSpPr>
              <p:cNvPr id="51" name="椭圆 50">
                <a:extLst>
                  <a:ext uri="{FF2B5EF4-FFF2-40B4-BE49-F238E27FC236}">
                    <a16:creationId xmlns:a16="http://schemas.microsoft.com/office/drawing/2014/main" id="{D8BF63F3-4D51-B5E4-3990-E12E3717DB1D}"/>
                  </a:ext>
                </a:extLst>
              </p:cNvPr>
              <p:cNvSpPr>
                <a:spLocks noRot="1" noChangeAspect="1" noMove="1" noResize="1" noEditPoints="1" noAdjustHandles="1" noChangeArrowheads="1" noChangeShapeType="1" noTextEdit="1"/>
              </p:cNvSpPr>
              <p:nvPr/>
            </p:nvSpPr>
            <p:spPr>
              <a:xfrm>
                <a:off x="5501182" y="5440711"/>
                <a:ext cx="1419530" cy="501408"/>
              </a:xfrm>
              <a:prstGeom prst="ellipse">
                <a:avLst/>
              </a:prstGeom>
              <a:blipFill>
                <a:blip r:embed="rId7"/>
                <a:stretch>
                  <a:fillRect/>
                </a:stretch>
              </a:blipFill>
              <a:ln>
                <a:solidFill>
                  <a:schemeClr val="tx1"/>
                </a:solidFill>
              </a:ln>
            </p:spPr>
            <p:txBody>
              <a:bodyPr/>
              <a:lstStyle/>
              <a:p>
                <a:r>
                  <a:rPr lang="zh-CN" altLang="en-US">
                    <a:noFill/>
                  </a:rPr>
                  <a:t> </a:t>
                </a:r>
              </a:p>
            </p:txBody>
          </p:sp>
        </mc:Fallback>
      </mc:AlternateContent>
    </p:spTree>
    <p:extLst>
      <p:ext uri="{BB962C8B-B14F-4D97-AF65-F5344CB8AC3E}">
        <p14:creationId xmlns:p14="http://schemas.microsoft.com/office/powerpoint/2010/main" val="31157140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1000"/>
                                        <p:tgtEl>
                                          <p:spTgt spid="29"/>
                                        </p:tgtEl>
                                      </p:cBhvr>
                                    </p:animEffect>
                                    <p:anim calcmode="lin" valueType="num">
                                      <p:cBhvr>
                                        <p:cTn id="8" dur="1000" fill="hold"/>
                                        <p:tgtEl>
                                          <p:spTgt spid="29"/>
                                        </p:tgtEl>
                                        <p:attrNameLst>
                                          <p:attrName>ppt_x</p:attrName>
                                        </p:attrNameLst>
                                      </p:cBhvr>
                                      <p:tavLst>
                                        <p:tav tm="0">
                                          <p:val>
                                            <p:strVal val="#ppt_x"/>
                                          </p:val>
                                        </p:tav>
                                        <p:tav tm="100000">
                                          <p:val>
                                            <p:strVal val="#ppt_x"/>
                                          </p:val>
                                        </p:tav>
                                      </p:tavLst>
                                    </p:anim>
                                    <p:anim calcmode="lin" valueType="num">
                                      <p:cBhvr>
                                        <p:cTn id="9"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1">
            <a:extLst>
              <a:ext uri="{FF2B5EF4-FFF2-40B4-BE49-F238E27FC236}">
                <a16:creationId xmlns:a16="http://schemas.microsoft.com/office/drawing/2014/main" id="{BD56052C-713E-4AF0-B081-BE09F645B830}"/>
              </a:ext>
            </a:extLst>
          </p:cNvPr>
          <p:cNvSpPr txBox="1">
            <a:spLocks noChangeArrowheads="1"/>
          </p:cNvSpPr>
          <p:nvPr/>
        </p:nvSpPr>
        <p:spPr bwMode="auto">
          <a:xfrm>
            <a:off x="453537" y="142143"/>
            <a:ext cx="6254750" cy="523875"/>
          </a:xfrm>
          <a:prstGeom prst="rect">
            <a:avLst/>
          </a:prstGeom>
          <a:noFill/>
          <a:ln>
            <a:noFill/>
          </a:ln>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80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子集树的程序模板</a:t>
            </a:r>
            <a:endParaRPr kumimoji="0" lang="zh-CN" altLang="en-US" sz="2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endParaRPr>
          </a:p>
        </p:txBody>
      </p:sp>
      <mc:AlternateContent xmlns:mc="http://schemas.openxmlformats.org/markup-compatibility/2006">
        <mc:Choice xmlns:a14="http://schemas.microsoft.com/office/drawing/2010/main" Requires="a14">
          <p:sp>
            <p:nvSpPr>
              <p:cNvPr id="5" name="Rectangle 5">
                <a:extLst>
                  <a:ext uri="{FF2B5EF4-FFF2-40B4-BE49-F238E27FC236}">
                    <a16:creationId xmlns:a16="http://schemas.microsoft.com/office/drawing/2014/main" id="{AE6F0318-CD21-5C38-C3B9-F1D67A9C1CF3}"/>
                  </a:ext>
                </a:extLst>
              </p:cNvPr>
              <p:cNvSpPr txBox="1">
                <a:spLocks noChangeArrowheads="1"/>
              </p:cNvSpPr>
              <p:nvPr/>
            </p:nvSpPr>
            <p:spPr bwMode="auto">
              <a:xfrm>
                <a:off x="902716" y="1290643"/>
                <a:ext cx="6254750" cy="4773273"/>
              </a:xfrm>
              <a:prstGeom prst="rect">
                <a:avLst/>
              </a:prstGeom>
              <a:noFill/>
              <a:ln>
                <a:noFill/>
              </a:ln>
            </p:spPr>
            <p:txBody>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p"/>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Clr>
                    <a:schemeClr val="accent1"/>
                  </a:buClr>
                  <a:buSzPct val="65000"/>
                  <a:buFont typeface="Wingdings" panose="05000000000000000000" pitchFamily="2" charset="2"/>
                  <a:buChar char="p"/>
                  <a:defRPr sz="2000" b="1">
                    <a:solidFill>
                      <a:schemeClr val="tx1"/>
                    </a:solidFill>
                    <a:latin typeface="+mn-lt"/>
                    <a:ea typeface="+mn-ea"/>
                  </a:defRPr>
                </a:lvl3pPr>
                <a:lvl4pPr marL="1600200" indent="-228600" algn="l" rtl="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mn-lt"/>
                    <a:ea typeface="+mn-ea"/>
                  </a:defRPr>
                </a:lvl4pPr>
                <a:lvl5pPr marL="2057400" indent="-228600" algn="l" rtl="0" eaLnBrk="0" fontAlgn="base" hangingPunct="0">
                  <a:spcBef>
                    <a:spcPct val="20000"/>
                  </a:spcBef>
                  <a:spcAft>
                    <a:spcPct val="0"/>
                  </a:spcAft>
                  <a:buClr>
                    <a:schemeClr val="tx2"/>
                  </a:buClr>
                  <a:buSzPct val="80000"/>
                  <a:buFont typeface="Wingdings" panose="05000000000000000000" pitchFamily="2" charset="2"/>
                  <a:buChar char="§"/>
                  <a:defRPr sz="2000" b="1">
                    <a:solidFill>
                      <a:schemeClr val="tx1"/>
                    </a:solidFill>
                    <a:latin typeface="+mn-lt"/>
                    <a:ea typeface="+mn-ea"/>
                  </a:defRPr>
                </a:lvl5pPr>
                <a:lvl6pPr marL="25146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6pPr>
                <a:lvl7pPr marL="29718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7pPr>
                <a:lvl8pPr marL="34290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8pPr>
                <a:lvl9pPr marL="38862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9pPr>
              </a:lstStyle>
              <a:p>
                <a:pPr marL="0" lvl="0" indent="0" eaLnBrk="1" hangingPunct="1">
                  <a:lnSpc>
                    <a:spcPct val="150000"/>
                  </a:lnSpc>
                  <a:buClr>
                    <a:srgbClr val="666600"/>
                  </a:buClr>
                  <a:buNone/>
                  <a:defRPr/>
                </a:pPr>
                <a:r>
                  <a:rPr lang="en-US" altLang="zh-CN" sz="2400" kern="0" noProof="0" dirty="0">
                    <a:solidFill>
                      <a:prstClr val="black"/>
                    </a:solidFill>
                    <a:latin typeface="Calibri" panose="020F0502020204030204" pitchFamily="34" charset="0"/>
                    <a:ea typeface="华文仿宋" panose="02010600040101010101" pitchFamily="2" charset="-122"/>
                    <a:cs typeface="Calibri" panose="020F0502020204030204" pitchFamily="34" charset="0"/>
                  </a:rPr>
                  <a:t>Backtrack</a:t>
                </a:r>
                <a:r>
                  <a:rPr lang="en-US" altLang="zh-CN" sz="24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a:t>
                </a:r>
                <a:r>
                  <a:rPr lang="en-US" altLang="zh-CN" sz="2400" kern="0" dirty="0" err="1">
                    <a:solidFill>
                      <a:prstClr val="black"/>
                    </a:solidFill>
                    <a:latin typeface="Calibri" panose="020F0502020204030204" pitchFamily="34" charset="0"/>
                    <a:ea typeface="华文仿宋" panose="02010600040101010101" pitchFamily="2" charset="-122"/>
                    <a:cs typeface="Calibri" panose="020F0502020204030204" pitchFamily="34" charset="0"/>
                  </a:rPr>
                  <a:t>i</a:t>
                </a:r>
                <a:r>
                  <a:rPr lang="en-US" altLang="zh-CN" sz="24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a:t>
                </a:r>
              </a:p>
              <a:p>
                <a:pPr marL="0" lvl="0" indent="0" eaLnBrk="1" hangingPunct="1">
                  <a:lnSpc>
                    <a:spcPct val="150000"/>
                  </a:lnSpc>
                  <a:buClr>
                    <a:srgbClr val="666600"/>
                  </a:buClr>
                  <a:buNone/>
                  <a:defRPr/>
                </a:pPr>
                <a:r>
                  <a:rPr lang="en-US" altLang="zh-CN" sz="24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1</a:t>
                </a:r>
                <a:r>
                  <a:rPr kumimoji="0" lang="en-US" altLang="zh-CN" sz="2400" b="1" i="0" u="none" strike="noStrike" kern="0" cap="none" spc="0" normalizeH="0" baseline="0" noProof="0" dirty="0">
                    <a:ln>
                      <a:noFill/>
                    </a:ln>
                    <a:solidFill>
                      <a:prstClr val="black"/>
                    </a:solidFill>
                    <a:effectLst/>
                    <a:uLnTx/>
                    <a:uFillTx/>
                    <a:latin typeface="Calibri" panose="020F0502020204030204" pitchFamily="34" charset="0"/>
                    <a:ea typeface="华文仿宋" panose="02010600040101010101" pitchFamily="2" charset="-122"/>
                    <a:cs typeface="Calibri" panose="020F0502020204030204" pitchFamily="34" charset="0"/>
                  </a:rPr>
                  <a:t>    If </a:t>
                </a:r>
                <a:r>
                  <a:rPr kumimoji="0" lang="en-US" altLang="zh-CN" sz="2400" b="1" i="0" u="none" strike="noStrike" kern="0" cap="none" spc="0" normalizeH="0" baseline="0" noProof="0" dirty="0" err="1">
                    <a:ln>
                      <a:noFill/>
                    </a:ln>
                    <a:solidFill>
                      <a:prstClr val="black"/>
                    </a:solidFill>
                    <a:effectLst/>
                    <a:uLnTx/>
                    <a:uFillTx/>
                    <a:latin typeface="Calibri" panose="020F0502020204030204" pitchFamily="34" charset="0"/>
                    <a:ea typeface="华文仿宋" panose="02010600040101010101" pitchFamily="2" charset="-122"/>
                    <a:cs typeface="Calibri" panose="020F0502020204030204" pitchFamily="34" charset="0"/>
                  </a:rPr>
                  <a:t>i</a:t>
                </a:r>
                <a:r>
                  <a:rPr kumimoji="0" lang="en-US" altLang="zh-CN" sz="2400" b="1" i="0" u="none" strike="noStrike" kern="0" cap="none" spc="0" normalizeH="0" baseline="0" noProof="0" dirty="0">
                    <a:ln>
                      <a:noFill/>
                    </a:ln>
                    <a:solidFill>
                      <a:prstClr val="black"/>
                    </a:solidFill>
                    <a:effectLst/>
                    <a:uLnTx/>
                    <a:uFillTx/>
                    <a:latin typeface="Calibri" panose="020F0502020204030204" pitchFamily="34" charset="0"/>
                    <a:ea typeface="华文仿宋" panose="02010600040101010101" pitchFamily="2" charset="-122"/>
                    <a:cs typeface="Calibri" panose="020F0502020204030204" pitchFamily="34" charset="0"/>
                  </a:rPr>
                  <a:t>&gt;n then Update(x)</a:t>
                </a:r>
              </a:p>
              <a:p>
                <a:pPr marL="0" lvl="0" indent="0" eaLnBrk="1" hangingPunct="1">
                  <a:lnSpc>
                    <a:spcPct val="150000"/>
                  </a:lnSpc>
                  <a:buClr>
                    <a:srgbClr val="666600"/>
                  </a:buClr>
                  <a:buNone/>
                  <a:defRPr/>
                </a:pPr>
                <a:r>
                  <a:rPr kumimoji="0" lang="en-US" altLang="zh-CN" sz="2400" b="1" i="0" u="none" strike="noStrike" kern="0" cap="none" spc="0" normalizeH="0" baseline="0" noProof="0" dirty="0">
                    <a:ln>
                      <a:noFill/>
                    </a:ln>
                    <a:effectLst/>
                    <a:uLnTx/>
                    <a:uFillTx/>
                    <a:latin typeface="Calibri" panose="020F0502020204030204" pitchFamily="34" charset="0"/>
                    <a:ea typeface="华文仿宋" panose="02010600040101010101" pitchFamily="2" charset="-122"/>
                    <a:cs typeface="Calibri" panose="020F0502020204030204" pitchFamily="34" charset="0"/>
                  </a:rPr>
                  <a:t>2    else</a:t>
                </a:r>
              </a:p>
              <a:p>
                <a:pPr marL="0" lvl="0" indent="0" eaLnBrk="1" hangingPunct="1">
                  <a:lnSpc>
                    <a:spcPct val="150000"/>
                  </a:lnSpc>
                  <a:buClr>
                    <a:srgbClr val="666600"/>
                  </a:buClr>
                  <a:buNone/>
                  <a:defRPr/>
                </a:pPr>
                <a:r>
                  <a:rPr kumimoji="0" lang="en-US" altLang="zh-CN" sz="2400" b="1" i="0" u="none" strike="noStrike" kern="0" cap="none" spc="0" normalizeH="0" baseline="0" noProof="0" dirty="0">
                    <a:ln>
                      <a:noFill/>
                    </a:ln>
                    <a:effectLst/>
                    <a:uLnTx/>
                    <a:uFillTx/>
                    <a:latin typeface="Calibri" panose="020F0502020204030204" pitchFamily="34" charset="0"/>
                    <a:ea typeface="华文仿宋" panose="02010600040101010101" pitchFamily="2" charset="-122"/>
                    <a:cs typeface="Calibri" panose="020F0502020204030204" pitchFamily="34" charset="0"/>
                  </a:rPr>
                  <a:t>3        for each a</a:t>
                </a:r>
                <a:r>
                  <a:rPr kumimoji="0" lang="zh-CN" altLang="en-US" sz="2400" b="1" i="0" u="none" strike="noStrike" kern="0" cap="none" spc="0" normalizeH="0" baseline="0" noProof="0" dirty="0">
                    <a:ln>
                      <a:noFill/>
                    </a:ln>
                    <a:effectLst/>
                    <a:uLnTx/>
                    <a:uFillTx/>
                    <a:latin typeface="Calibri" panose="020F0502020204030204" pitchFamily="34" charset="0"/>
                    <a:ea typeface="华文仿宋" panose="02010600040101010101" pitchFamily="2" charset="-122"/>
                    <a:cs typeface="Calibri" panose="020F0502020204030204" pitchFamily="34" charset="0"/>
                  </a:rPr>
                  <a:t>∈</a:t>
                </a:r>
                <a14:m>
                  <m:oMath xmlns:m="http://schemas.openxmlformats.org/officeDocument/2006/math">
                    <m:sSub>
                      <m:sSubPr>
                        <m:ctrlPr>
                          <a:rPr kumimoji="0" lang="en-US" altLang="zh-CN" sz="2400" b="1" i="1" u="none" strike="noStrike" kern="0" cap="none" spc="0" normalizeH="0" baseline="0" noProof="0" smtClean="0">
                            <a:ln>
                              <a:noFill/>
                            </a:ln>
                            <a:effectLst/>
                            <a:uLnTx/>
                            <a:uFillTx/>
                            <a:latin typeface="Cambria Math" panose="02040503050406030204" pitchFamily="18" charset="0"/>
                            <a:ea typeface="华文仿宋" panose="02010600040101010101" pitchFamily="2" charset="-122"/>
                            <a:cs typeface="Calibri" panose="020F0502020204030204" pitchFamily="34" charset="0"/>
                          </a:rPr>
                        </m:ctrlPr>
                      </m:sSubPr>
                      <m:e>
                        <m:r>
                          <m:rPr>
                            <m:sty m:val="p"/>
                          </m:rPr>
                          <a:rPr lang="en-US" altLang="zh-CN" sz="2400" i="1" kern="0">
                            <a:latin typeface="Cambria Math" panose="02040503050406030204" pitchFamily="18" charset="0"/>
                            <a:ea typeface="华文仿宋" panose="02010600040101010101" pitchFamily="2" charset="-122"/>
                            <a:cs typeface="Calibri" panose="020F0502020204030204" pitchFamily="34" charset="0"/>
                          </a:rPr>
                          <m:t>S</m:t>
                        </m:r>
                      </m:e>
                      <m:sub>
                        <m:r>
                          <m:rPr>
                            <m:sty m:val="p"/>
                          </m:rPr>
                          <a:rPr lang="en-US" altLang="zh-CN" sz="2400" i="1" kern="0">
                            <a:latin typeface="Cambria Math" panose="02040503050406030204" pitchFamily="18" charset="0"/>
                            <a:ea typeface="华文仿宋" panose="02010600040101010101" pitchFamily="2" charset="-122"/>
                            <a:cs typeface="Calibri" panose="020F0502020204030204" pitchFamily="34" charset="0"/>
                          </a:rPr>
                          <m:t>i</m:t>
                        </m:r>
                      </m:sub>
                    </m:sSub>
                  </m:oMath>
                </a14:m>
                <a:r>
                  <a:rPr kumimoji="0" lang="en-US" altLang="zh-CN" sz="2400" b="1" i="0" u="none" strike="noStrike" kern="0" cap="none" spc="0" normalizeH="0" baseline="0" noProof="0" dirty="0">
                    <a:ln>
                      <a:noFill/>
                    </a:ln>
                    <a:effectLst/>
                    <a:uLnTx/>
                    <a:uFillTx/>
                    <a:latin typeface="Calibri" panose="020F0502020204030204" pitchFamily="34" charset="0"/>
                    <a:ea typeface="华文仿宋" panose="02010600040101010101" pitchFamily="2" charset="-122"/>
                    <a:cs typeface="Calibri" panose="020F0502020204030204" pitchFamily="34" charset="0"/>
                  </a:rPr>
                  <a:t>  do</a:t>
                </a:r>
              </a:p>
              <a:p>
                <a:pPr marL="0" lvl="0" indent="0" eaLnBrk="1" hangingPunct="1">
                  <a:lnSpc>
                    <a:spcPct val="150000"/>
                  </a:lnSpc>
                  <a:buClr>
                    <a:srgbClr val="666600"/>
                  </a:buClr>
                  <a:buNone/>
                  <a:defRPr/>
                </a:pPr>
                <a:r>
                  <a:rPr lang="en-US" altLang="zh-CN" sz="2400" kern="0" dirty="0">
                    <a:latin typeface="Calibri" panose="020F0502020204030204" pitchFamily="34" charset="0"/>
                    <a:ea typeface="华文仿宋" panose="02010600040101010101" pitchFamily="2" charset="-122"/>
                    <a:cs typeface="Calibri" panose="020F0502020204030204" pitchFamily="34" charset="0"/>
                  </a:rPr>
                  <a:t>4          </a:t>
                </a:r>
                <a14:m>
                  <m:oMath xmlns:m="http://schemas.openxmlformats.org/officeDocument/2006/math">
                    <m:sSub>
                      <m:sSubPr>
                        <m:ctrlPr>
                          <a:rPr lang="en-US" altLang="zh-CN" sz="2400" i="1" kern="0" smtClean="0">
                            <a:latin typeface="Cambria Math" panose="02040503050406030204" pitchFamily="18" charset="0"/>
                            <a:ea typeface="华文仿宋" panose="02010600040101010101" pitchFamily="2" charset="-122"/>
                            <a:cs typeface="Calibri" panose="020F0502020204030204" pitchFamily="34" charset="0"/>
                          </a:rPr>
                        </m:ctrlPr>
                      </m:sSubPr>
                      <m:e>
                        <m:r>
                          <a:rPr lang="en-US" altLang="zh-CN" sz="2400" b="1" i="1" kern="0" smtClean="0">
                            <a:latin typeface="Cambria Math" panose="02040503050406030204" pitchFamily="18" charset="0"/>
                            <a:ea typeface="华文仿宋" panose="02010600040101010101" pitchFamily="2" charset="-122"/>
                            <a:cs typeface="Calibri" panose="020F0502020204030204" pitchFamily="34" charset="0"/>
                          </a:rPr>
                          <m:t>    </m:t>
                        </m:r>
                        <m:r>
                          <a:rPr lang="en-US" altLang="zh-CN" sz="2400" b="1" i="1" kern="0" smtClean="0">
                            <a:latin typeface="Cambria Math" panose="02040503050406030204" pitchFamily="18" charset="0"/>
                            <a:ea typeface="华文仿宋" panose="02010600040101010101" pitchFamily="2" charset="-122"/>
                            <a:cs typeface="Calibri" panose="020F0502020204030204" pitchFamily="34" charset="0"/>
                          </a:rPr>
                          <m:t>𝒙</m:t>
                        </m:r>
                      </m:e>
                      <m:sub>
                        <m:r>
                          <a:rPr lang="en-US" altLang="zh-CN" sz="2400" b="1" i="1" kern="0" smtClean="0">
                            <a:latin typeface="Cambria Math" panose="02040503050406030204" pitchFamily="18" charset="0"/>
                            <a:ea typeface="华文仿宋" panose="02010600040101010101" pitchFamily="2" charset="-122"/>
                            <a:cs typeface="Calibri" panose="020F0502020204030204" pitchFamily="34" charset="0"/>
                          </a:rPr>
                          <m:t>𝒊</m:t>
                        </m:r>
                      </m:sub>
                    </m:sSub>
                  </m:oMath>
                </a14:m>
                <a:r>
                  <a:rPr kumimoji="0" lang="en-US" altLang="zh-CN" sz="2400" b="1" i="0" u="none" strike="noStrike" kern="0" cap="none" spc="0" normalizeH="0" baseline="0" noProof="0" dirty="0">
                    <a:ln>
                      <a:noFill/>
                    </a:ln>
                    <a:effectLst/>
                    <a:uLnTx/>
                    <a:uFillTx/>
                    <a:latin typeface="Calibri" panose="020F0502020204030204" pitchFamily="34" charset="0"/>
                    <a:ea typeface="华文仿宋" panose="02010600040101010101" pitchFamily="2" charset="-122"/>
                    <a:cs typeface="Calibri" panose="020F0502020204030204" pitchFamily="34" charset="0"/>
                    <a:sym typeface="Wingdings" panose="05000000000000000000" pitchFamily="2" charset="2"/>
                  </a:rPr>
                  <a:t>a</a:t>
                </a:r>
              </a:p>
              <a:p>
                <a:pPr marL="0" lvl="0" indent="0" eaLnBrk="1" hangingPunct="1">
                  <a:lnSpc>
                    <a:spcPct val="150000"/>
                  </a:lnSpc>
                  <a:buClr>
                    <a:srgbClr val="666600"/>
                  </a:buClr>
                  <a:buNone/>
                  <a:defRPr/>
                </a:pPr>
                <a:r>
                  <a:rPr lang="en-US" altLang="zh-CN" sz="2400" kern="0" dirty="0">
                    <a:latin typeface="Calibri" panose="020F0502020204030204" pitchFamily="34" charset="0"/>
                    <a:ea typeface="华文仿宋" panose="02010600040101010101" pitchFamily="2" charset="-122"/>
                    <a:cs typeface="Calibri" panose="020F0502020204030204" pitchFamily="34" charset="0"/>
                    <a:sym typeface="Wingdings" panose="05000000000000000000" pitchFamily="2" charset="2"/>
                  </a:rPr>
                  <a:t>5              if C(</a:t>
                </a:r>
                <a:r>
                  <a:rPr lang="en-US" altLang="zh-CN" sz="2400" kern="0" dirty="0" err="1">
                    <a:latin typeface="Calibri" panose="020F0502020204030204" pitchFamily="34" charset="0"/>
                    <a:ea typeface="华文仿宋" panose="02010600040101010101" pitchFamily="2" charset="-122"/>
                    <a:cs typeface="Calibri" panose="020F0502020204030204" pitchFamily="34" charset="0"/>
                    <a:sym typeface="Wingdings" panose="05000000000000000000" pitchFamily="2" charset="2"/>
                  </a:rPr>
                  <a:t>i</a:t>
                </a:r>
                <a:r>
                  <a:rPr lang="en-US" altLang="zh-CN" sz="2400" kern="0" dirty="0">
                    <a:latin typeface="Calibri" panose="020F0502020204030204" pitchFamily="34" charset="0"/>
                    <a:ea typeface="华文仿宋" panose="02010600040101010101" pitchFamily="2" charset="-122"/>
                    <a:cs typeface="Calibri" panose="020F0502020204030204" pitchFamily="34" charset="0"/>
                    <a:sym typeface="Wingdings" panose="05000000000000000000" pitchFamily="2" charset="2"/>
                  </a:rPr>
                  <a:t>) and B(</a:t>
                </a:r>
                <a:r>
                  <a:rPr lang="en-US" altLang="zh-CN" sz="2400" kern="0" dirty="0" err="1">
                    <a:latin typeface="Calibri" panose="020F0502020204030204" pitchFamily="34" charset="0"/>
                    <a:ea typeface="华文仿宋" panose="02010600040101010101" pitchFamily="2" charset="-122"/>
                    <a:cs typeface="Calibri" panose="020F0502020204030204" pitchFamily="34" charset="0"/>
                    <a:sym typeface="Wingdings" panose="05000000000000000000" pitchFamily="2" charset="2"/>
                  </a:rPr>
                  <a:t>i</a:t>
                </a:r>
                <a:r>
                  <a:rPr lang="en-US" altLang="zh-CN" sz="2400" kern="0" dirty="0">
                    <a:latin typeface="Calibri" panose="020F0502020204030204" pitchFamily="34" charset="0"/>
                    <a:ea typeface="华文仿宋" panose="02010600040101010101" pitchFamily="2" charset="-122"/>
                    <a:cs typeface="Calibri" panose="020F0502020204030204" pitchFamily="34" charset="0"/>
                    <a:sym typeface="Wingdings" panose="05000000000000000000" pitchFamily="2" charset="2"/>
                  </a:rPr>
                  <a:t>) then</a:t>
                </a:r>
              </a:p>
              <a:p>
                <a:pPr marL="0" lvl="0" indent="0" eaLnBrk="1" hangingPunct="1">
                  <a:lnSpc>
                    <a:spcPct val="150000"/>
                  </a:lnSpc>
                  <a:buClr>
                    <a:srgbClr val="666600"/>
                  </a:buClr>
                  <a:buNone/>
                  <a:defRPr/>
                </a:pPr>
                <a:r>
                  <a:rPr kumimoji="0" lang="en-US" altLang="zh-CN" sz="2400" b="1" i="0" u="none" strike="noStrike" kern="0" cap="none" spc="0" normalizeH="0" baseline="0" noProof="0" dirty="0">
                    <a:ln>
                      <a:noFill/>
                    </a:ln>
                    <a:effectLst/>
                    <a:uLnTx/>
                    <a:uFillTx/>
                    <a:latin typeface="Calibri" panose="020F0502020204030204" pitchFamily="34" charset="0"/>
                    <a:ea typeface="华文仿宋" panose="02010600040101010101" pitchFamily="2" charset="-122"/>
                    <a:cs typeface="Calibri" panose="020F0502020204030204" pitchFamily="34" charset="0"/>
                    <a:sym typeface="Wingdings" panose="05000000000000000000" pitchFamily="2" charset="2"/>
                  </a:rPr>
                  <a:t>6                    Backtrack(i+1)</a:t>
                </a:r>
                <a:endParaRPr kumimoji="0" lang="en-US" altLang="zh-CN" sz="2400" b="1" i="0" u="none" strike="noStrike" kern="0" cap="none" spc="0" normalizeH="0" baseline="0" noProof="0" dirty="0">
                  <a:ln>
                    <a:noFill/>
                  </a:ln>
                  <a:effectLst/>
                  <a:uLnTx/>
                  <a:uFillTx/>
                  <a:latin typeface="Calibri" panose="020F0502020204030204" pitchFamily="34" charset="0"/>
                  <a:ea typeface="华文仿宋" panose="02010600040101010101" pitchFamily="2" charset="-122"/>
                  <a:cs typeface="Calibri" panose="020F0502020204030204" pitchFamily="34" charset="0"/>
                </a:endParaRPr>
              </a:p>
            </p:txBody>
          </p:sp>
        </mc:Choice>
        <mc:Fallback>
          <p:sp>
            <p:nvSpPr>
              <p:cNvPr id="5" name="Rectangle 5">
                <a:extLst>
                  <a:ext uri="{FF2B5EF4-FFF2-40B4-BE49-F238E27FC236}">
                    <a16:creationId xmlns:a16="http://schemas.microsoft.com/office/drawing/2014/main" id="{AE6F0318-CD21-5C38-C3B9-F1D67A9C1CF3}"/>
                  </a:ext>
                </a:extLst>
              </p:cNvPr>
              <p:cNvSpPr txBox="1">
                <a:spLocks noRot="1" noChangeAspect="1" noMove="1" noResize="1" noEditPoints="1" noAdjustHandles="1" noChangeArrowheads="1" noChangeShapeType="1" noTextEdit="1"/>
              </p:cNvSpPr>
              <p:nvPr/>
            </p:nvSpPr>
            <p:spPr bwMode="auto">
              <a:xfrm>
                <a:off x="902716" y="1290643"/>
                <a:ext cx="6254750" cy="4773273"/>
              </a:xfrm>
              <a:prstGeom prst="rect">
                <a:avLst/>
              </a:prstGeom>
              <a:blipFill>
                <a:blip r:embed="rId3"/>
                <a:stretch>
                  <a:fillRect l="-1462"/>
                </a:stretch>
              </a:blipFill>
              <a:ln>
                <a:noFill/>
              </a:ln>
            </p:spPr>
            <p:txBody>
              <a:bodyPr/>
              <a:lstStyle/>
              <a:p>
                <a:r>
                  <a:rPr lang="zh-CN" altLang="en-US">
                    <a:noFill/>
                  </a:rPr>
                  <a:t> </a:t>
                </a:r>
              </a:p>
            </p:txBody>
          </p:sp>
        </mc:Fallback>
      </mc:AlternateContent>
    </p:spTree>
    <p:extLst>
      <p:ext uri="{BB962C8B-B14F-4D97-AF65-F5344CB8AC3E}">
        <p14:creationId xmlns:p14="http://schemas.microsoft.com/office/powerpoint/2010/main" val="34360007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5">
            <a:extLst>
              <a:ext uri="{FF2B5EF4-FFF2-40B4-BE49-F238E27FC236}">
                <a16:creationId xmlns:a16="http://schemas.microsoft.com/office/drawing/2014/main" id="{AE6F0318-CD21-5C38-C3B9-F1D67A9C1CF3}"/>
              </a:ext>
            </a:extLst>
          </p:cNvPr>
          <p:cNvSpPr txBox="1">
            <a:spLocks noChangeArrowheads="1"/>
          </p:cNvSpPr>
          <p:nvPr/>
        </p:nvSpPr>
        <p:spPr bwMode="auto">
          <a:xfrm>
            <a:off x="453537" y="1290643"/>
            <a:ext cx="10791979" cy="4773273"/>
          </a:xfrm>
          <a:prstGeom prst="rect">
            <a:avLst/>
          </a:prstGeom>
          <a:noFill/>
          <a:ln>
            <a:noFill/>
          </a:ln>
        </p:spPr>
        <p:txBody>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p"/>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Clr>
                <a:schemeClr val="accent1"/>
              </a:buClr>
              <a:buSzPct val="65000"/>
              <a:buFont typeface="Wingdings" panose="05000000000000000000" pitchFamily="2" charset="2"/>
              <a:buChar char="p"/>
              <a:defRPr sz="2000" b="1">
                <a:solidFill>
                  <a:schemeClr val="tx1"/>
                </a:solidFill>
                <a:latin typeface="+mn-lt"/>
                <a:ea typeface="+mn-ea"/>
              </a:defRPr>
            </a:lvl3pPr>
            <a:lvl4pPr marL="1600200" indent="-228600" algn="l" rtl="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mn-lt"/>
                <a:ea typeface="+mn-ea"/>
              </a:defRPr>
            </a:lvl4pPr>
            <a:lvl5pPr marL="2057400" indent="-228600" algn="l" rtl="0" eaLnBrk="0" fontAlgn="base" hangingPunct="0">
              <a:spcBef>
                <a:spcPct val="20000"/>
              </a:spcBef>
              <a:spcAft>
                <a:spcPct val="0"/>
              </a:spcAft>
              <a:buClr>
                <a:schemeClr val="tx2"/>
              </a:buClr>
              <a:buSzPct val="80000"/>
              <a:buFont typeface="Wingdings" panose="05000000000000000000" pitchFamily="2" charset="2"/>
              <a:buChar char="§"/>
              <a:defRPr sz="2000" b="1">
                <a:solidFill>
                  <a:schemeClr val="tx1"/>
                </a:solidFill>
                <a:latin typeface="+mn-lt"/>
                <a:ea typeface="+mn-ea"/>
              </a:defRPr>
            </a:lvl5pPr>
            <a:lvl6pPr marL="25146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6pPr>
            <a:lvl7pPr marL="29718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7pPr>
            <a:lvl8pPr marL="34290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8pPr>
            <a:lvl9pPr marL="38862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9pPr>
          </a:lstStyle>
          <a:p>
            <a:pPr marL="0" lvl="0" indent="0" eaLnBrk="1" hangingPunct="1">
              <a:lnSpc>
                <a:spcPct val="150000"/>
              </a:lnSpc>
              <a:buClr>
                <a:srgbClr val="666600"/>
              </a:buClr>
              <a:buNone/>
              <a:defRPr/>
            </a:pPr>
            <a:r>
              <a:rPr lang="en-US" altLang="zh-CN" sz="24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a:t>
            </a:r>
            <a:r>
              <a:rPr lang="zh-CN" altLang="en-US" sz="24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当问题是求</a:t>
            </a:r>
            <a:r>
              <a:rPr lang="en-US" altLang="zh-CN" sz="24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n</a:t>
            </a:r>
            <a:r>
              <a:rPr lang="zh-CN" altLang="en-US" sz="24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个元素一个排列以使问题最优化时，解空间常可以组织成一棵排</a:t>
            </a:r>
            <a:endParaRPr lang="en-US" altLang="zh-CN" sz="2400" kern="0" dirty="0">
              <a:solidFill>
                <a:prstClr val="black"/>
              </a:solidFill>
              <a:latin typeface="Calibri" panose="020F0502020204030204" pitchFamily="34" charset="0"/>
              <a:ea typeface="华文仿宋" panose="02010600040101010101" pitchFamily="2" charset="-122"/>
              <a:cs typeface="Calibri" panose="020F0502020204030204" pitchFamily="34" charset="0"/>
            </a:endParaRPr>
          </a:p>
          <a:p>
            <a:pPr marL="0" lvl="0" indent="0" eaLnBrk="1" hangingPunct="1">
              <a:lnSpc>
                <a:spcPct val="150000"/>
              </a:lnSpc>
              <a:buClr>
                <a:srgbClr val="666600"/>
              </a:buClr>
              <a:buNone/>
              <a:defRPr/>
            </a:pPr>
            <a:r>
              <a:rPr lang="en-US" altLang="zh-CN" sz="24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    </a:t>
            </a:r>
            <a:r>
              <a:rPr lang="zh-CN" altLang="en-US" sz="24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列树</a:t>
            </a:r>
            <a:endParaRPr lang="en-US" altLang="zh-CN" sz="2400" kern="0" dirty="0">
              <a:solidFill>
                <a:prstClr val="black"/>
              </a:solidFill>
              <a:latin typeface="Calibri" panose="020F0502020204030204" pitchFamily="34" charset="0"/>
              <a:ea typeface="华文仿宋" panose="02010600040101010101" pitchFamily="2" charset="-122"/>
              <a:cs typeface="Calibri" panose="020F0502020204030204" pitchFamily="34" charset="0"/>
            </a:endParaRPr>
          </a:p>
          <a:p>
            <a:pPr marL="0" lvl="0" indent="0" eaLnBrk="1" hangingPunct="1">
              <a:lnSpc>
                <a:spcPct val="150000"/>
              </a:lnSpc>
              <a:buClr>
                <a:srgbClr val="666600"/>
              </a:buClr>
              <a:buNone/>
              <a:defRPr/>
            </a:pPr>
            <a:r>
              <a:rPr kumimoji="0" lang="zh-CN" altLang="zh-CN" sz="2400" b="1" i="0" u="none" strike="noStrike" kern="0" cap="none" spc="0" normalizeH="0" baseline="0" noProof="0" dirty="0">
                <a:ln>
                  <a:noFill/>
                </a:ln>
                <a:solidFill>
                  <a:prstClr val="black"/>
                </a:solidFill>
                <a:effectLst/>
                <a:uLnTx/>
                <a:uFillTx/>
                <a:latin typeface="Calibri" panose="020F0502020204030204" pitchFamily="34" charset="0"/>
                <a:ea typeface="华文仿宋" panose="02010600040101010101" pitchFamily="2" charset="-122"/>
                <a:cs typeface="Calibri" panose="020F0502020204030204" pitchFamily="34" charset="0"/>
              </a:rPr>
              <a:t>●</a:t>
            </a:r>
            <a:r>
              <a:rPr lang="zh-CN" altLang="en-US" sz="2400" kern="0" noProof="0" dirty="0">
                <a:solidFill>
                  <a:srgbClr val="00B0F0"/>
                </a:solidFill>
                <a:latin typeface="Calibri" panose="020F0502020204030204" pitchFamily="34" charset="0"/>
                <a:ea typeface="华文仿宋" panose="02010600040101010101" pitchFamily="2" charset="-122"/>
                <a:cs typeface="Calibri" panose="020F0502020204030204" pitchFamily="34" charset="0"/>
              </a:rPr>
              <a:t>构造</a:t>
            </a:r>
            <a:r>
              <a:rPr lang="zh-CN" altLang="en-US" sz="2400" kern="0" dirty="0">
                <a:solidFill>
                  <a:srgbClr val="00B0F0"/>
                </a:solidFill>
                <a:latin typeface="Calibri" panose="020F0502020204030204" pitchFamily="34" charset="0"/>
                <a:ea typeface="华文仿宋" panose="02010600040101010101" pitchFamily="2" charset="-122"/>
                <a:cs typeface="Calibri" panose="020F0502020204030204" pitchFamily="34" charset="0"/>
              </a:rPr>
              <a:t>所有的排列</a:t>
            </a:r>
            <a:endParaRPr lang="en-US" altLang="zh-CN" sz="2400" kern="0" dirty="0">
              <a:solidFill>
                <a:srgbClr val="00B0F0"/>
              </a:solidFill>
              <a:latin typeface="Calibri" panose="020F0502020204030204" pitchFamily="34" charset="0"/>
              <a:ea typeface="华文仿宋" panose="02010600040101010101" pitchFamily="2" charset="-122"/>
              <a:cs typeface="Calibri" panose="020F0502020204030204" pitchFamily="34" charset="0"/>
            </a:endParaRPr>
          </a:p>
          <a:p>
            <a:pPr marL="0" lvl="0" indent="0" eaLnBrk="1" hangingPunct="1">
              <a:lnSpc>
                <a:spcPct val="150000"/>
              </a:lnSpc>
              <a:buClr>
                <a:srgbClr val="666600"/>
              </a:buClr>
              <a:buNone/>
              <a:defRPr/>
            </a:pPr>
            <a:r>
              <a:rPr kumimoji="0" lang="en-US" altLang="zh-CN" sz="2400" b="1" i="0" u="none" strike="noStrike" kern="0" cap="none" spc="0" normalizeH="0" baseline="0" noProof="0" dirty="0">
                <a:ln>
                  <a:noFill/>
                </a:ln>
                <a:effectLst/>
                <a:uLnTx/>
                <a:uFillTx/>
                <a:latin typeface="Calibri" panose="020F0502020204030204" pitchFamily="34" charset="0"/>
                <a:ea typeface="华文仿宋" panose="02010600040101010101" pitchFamily="2" charset="-122"/>
                <a:cs typeface="Calibri" panose="020F0502020204030204" pitchFamily="34" charset="0"/>
              </a:rPr>
              <a:t>       n</a:t>
            </a:r>
            <a:r>
              <a:rPr kumimoji="0" lang="zh-CN" altLang="en-US" sz="2400" b="1" i="0" u="none" strike="noStrike" kern="0" cap="none" spc="0" normalizeH="0" baseline="0" noProof="0" dirty="0">
                <a:ln>
                  <a:noFill/>
                </a:ln>
                <a:effectLst/>
                <a:uLnTx/>
                <a:uFillTx/>
                <a:latin typeface="Calibri" panose="020F0502020204030204" pitchFamily="34" charset="0"/>
                <a:ea typeface="华文仿宋" panose="02010600040101010101" pitchFamily="2" charset="-122"/>
                <a:cs typeface="Calibri" panose="020F0502020204030204" pitchFamily="34" charset="0"/>
              </a:rPr>
              <a:t>个元素的集合有多少</a:t>
            </a:r>
            <a:r>
              <a:rPr lang="zh-CN" altLang="en-US" sz="2400" kern="0" dirty="0">
                <a:latin typeface="Calibri" panose="020F0502020204030204" pitchFamily="34" charset="0"/>
                <a:ea typeface="华文仿宋" panose="02010600040101010101" pitchFamily="2" charset="-122"/>
                <a:cs typeface="Calibri" panose="020F0502020204030204" pitchFamily="34" charset="0"/>
              </a:rPr>
              <a:t>种排列</a:t>
            </a:r>
            <a:r>
              <a:rPr kumimoji="0" lang="zh-CN" altLang="en-US" sz="2400" b="1" i="0" u="none" strike="noStrike" kern="0" cap="none" spc="0" normalizeH="0" baseline="0" noProof="0" dirty="0">
                <a:ln>
                  <a:noFill/>
                </a:ln>
                <a:effectLst/>
                <a:uLnTx/>
                <a:uFillTx/>
                <a:latin typeface="Calibri" panose="020F0502020204030204" pitchFamily="34" charset="0"/>
                <a:ea typeface="华文仿宋" panose="02010600040101010101" pitchFamily="2" charset="-122"/>
                <a:cs typeface="Calibri" panose="020F0502020204030204" pitchFamily="34" charset="0"/>
              </a:rPr>
              <a:t>？</a:t>
            </a:r>
            <a:endParaRPr kumimoji="0" lang="en-US" altLang="zh-CN" sz="2400" b="1" i="0" u="none" strike="noStrike" kern="0" cap="none" spc="0" normalizeH="0" baseline="0" noProof="0" dirty="0">
              <a:ln>
                <a:noFill/>
              </a:ln>
              <a:effectLst/>
              <a:uLnTx/>
              <a:uFillTx/>
              <a:latin typeface="Calibri" panose="020F0502020204030204" pitchFamily="34" charset="0"/>
              <a:ea typeface="华文仿宋" panose="02010600040101010101" pitchFamily="2" charset="-122"/>
              <a:cs typeface="Calibri" panose="020F0502020204030204" pitchFamily="34" charset="0"/>
            </a:endParaRPr>
          </a:p>
          <a:p>
            <a:pPr marL="0" lvl="0" indent="0" eaLnBrk="1" hangingPunct="1">
              <a:lnSpc>
                <a:spcPct val="150000"/>
              </a:lnSpc>
              <a:buClr>
                <a:srgbClr val="666600"/>
              </a:buClr>
              <a:buNone/>
              <a:defRPr/>
            </a:pPr>
            <a:r>
              <a:rPr lang="en-US" altLang="zh-CN" sz="2400" kern="0" dirty="0">
                <a:latin typeface="Calibri" panose="020F0502020204030204" pitchFamily="34" charset="0"/>
                <a:ea typeface="华文仿宋" panose="02010600040101010101" pitchFamily="2" charset="-122"/>
                <a:cs typeface="Calibri" panose="020F0502020204030204" pitchFamily="34" charset="0"/>
              </a:rPr>
              <a:t>        n</a:t>
            </a:r>
            <a:r>
              <a:rPr lang="zh-CN" altLang="en-US" sz="2400" kern="0" dirty="0">
                <a:latin typeface="Calibri" panose="020F0502020204030204" pitchFamily="34" charset="0"/>
                <a:ea typeface="华文仿宋" panose="02010600040101010101" pitchFamily="2" charset="-122"/>
                <a:cs typeface="Calibri" panose="020F0502020204030204" pitchFamily="34" charset="0"/>
              </a:rPr>
              <a:t>！</a:t>
            </a:r>
            <a:endParaRPr kumimoji="0" lang="en-US" altLang="zh-CN" sz="2400" b="1" i="0" u="none" strike="noStrike" kern="0" cap="none" spc="0" normalizeH="0" baseline="0" noProof="0" dirty="0">
              <a:ln>
                <a:noFill/>
              </a:ln>
              <a:effectLst/>
              <a:uLnTx/>
              <a:uFillTx/>
              <a:latin typeface="Calibri" panose="020F0502020204030204" pitchFamily="34" charset="0"/>
              <a:ea typeface="华文仿宋" panose="02010600040101010101" pitchFamily="2" charset="-122"/>
              <a:cs typeface="Calibri" panose="020F0502020204030204" pitchFamily="34" charset="0"/>
            </a:endParaRPr>
          </a:p>
          <a:p>
            <a:pPr marL="0" lvl="0" indent="0" eaLnBrk="1" hangingPunct="1">
              <a:lnSpc>
                <a:spcPct val="150000"/>
              </a:lnSpc>
              <a:buClr>
                <a:srgbClr val="666600"/>
              </a:buClr>
              <a:buNone/>
              <a:defRPr/>
            </a:pPr>
            <a:r>
              <a:rPr lang="zh-CN" altLang="zh-CN" sz="2400" kern="0" dirty="0">
                <a:latin typeface="Calibri" panose="020F0502020204030204" pitchFamily="34" charset="0"/>
                <a:ea typeface="华文仿宋" panose="02010600040101010101" pitchFamily="2" charset="-122"/>
                <a:cs typeface="Calibri" panose="020F0502020204030204" pitchFamily="34" charset="0"/>
              </a:rPr>
              <a:t>●</a:t>
            </a:r>
            <a:r>
              <a:rPr lang="zh-CN" altLang="en-US" sz="2400" kern="0" dirty="0">
                <a:solidFill>
                  <a:srgbClr val="00B0F0"/>
                </a:solidFill>
                <a:latin typeface="Calibri" panose="020F0502020204030204" pitchFamily="34" charset="0"/>
                <a:ea typeface="华文仿宋" panose="02010600040101010101" pitchFamily="2" charset="-122"/>
                <a:cs typeface="Calibri" panose="020F0502020204030204" pitchFamily="34" charset="0"/>
              </a:rPr>
              <a:t>排列树</a:t>
            </a:r>
            <a:endParaRPr lang="en-US" altLang="zh-CN" sz="2400" kern="0" dirty="0">
              <a:solidFill>
                <a:srgbClr val="00B0F0"/>
              </a:solidFill>
              <a:latin typeface="Calibri" panose="020F0502020204030204" pitchFamily="34" charset="0"/>
              <a:ea typeface="华文仿宋" panose="02010600040101010101" pitchFamily="2" charset="-122"/>
              <a:cs typeface="Calibri" panose="020F0502020204030204" pitchFamily="34" charset="0"/>
            </a:endParaRPr>
          </a:p>
          <a:p>
            <a:pPr marL="0" lvl="0" indent="0" eaLnBrk="1" hangingPunct="1">
              <a:lnSpc>
                <a:spcPct val="150000"/>
              </a:lnSpc>
              <a:buClr>
                <a:srgbClr val="666600"/>
              </a:buClr>
              <a:buNone/>
              <a:defRPr/>
            </a:pPr>
            <a:endParaRPr kumimoji="0" lang="en-US" altLang="zh-CN" sz="2400" b="1" i="0" u="none" strike="noStrike" kern="0" cap="none" spc="0" normalizeH="0" baseline="0" noProof="0" dirty="0">
              <a:ln>
                <a:noFill/>
              </a:ln>
              <a:effectLst/>
              <a:uLnTx/>
              <a:uFillTx/>
              <a:latin typeface="Calibri" panose="020F0502020204030204" pitchFamily="34" charset="0"/>
              <a:ea typeface="华文仿宋" panose="02010600040101010101" pitchFamily="2" charset="-122"/>
              <a:cs typeface="Calibri" panose="020F0502020204030204" pitchFamily="34" charset="0"/>
            </a:endParaRPr>
          </a:p>
        </p:txBody>
      </p:sp>
    </p:spTree>
    <p:extLst>
      <p:ext uri="{BB962C8B-B14F-4D97-AF65-F5344CB8AC3E}">
        <p14:creationId xmlns:p14="http://schemas.microsoft.com/office/powerpoint/2010/main" val="3309066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extBox 1">
            <a:extLst>
              <a:ext uri="{FF2B5EF4-FFF2-40B4-BE49-F238E27FC236}">
                <a16:creationId xmlns:a16="http://schemas.microsoft.com/office/drawing/2014/main" id="{2FD2E2F5-2BDA-490A-9FEA-1DB79FBDAD93}"/>
              </a:ext>
            </a:extLst>
          </p:cNvPr>
          <p:cNvSpPr txBox="1">
            <a:spLocks noChangeArrowheads="1"/>
          </p:cNvSpPr>
          <p:nvPr/>
        </p:nvSpPr>
        <p:spPr bwMode="auto">
          <a:xfrm>
            <a:off x="3660320" y="1145815"/>
            <a:ext cx="40005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3200" b="1" i="0" u="none" strike="noStrike" kern="1200" cap="none" spc="0" normalizeH="0" baseline="0" noProof="0" dirty="0">
                <a:ln>
                  <a:noFill/>
                </a:ln>
                <a:solidFill>
                  <a:srgbClr val="002060"/>
                </a:solidFill>
                <a:effectLst/>
                <a:uLnTx/>
                <a:uFillTx/>
                <a:latin typeface="Times New Roman" panose="02020603050405020304" pitchFamily="18" charset="0"/>
                <a:ea typeface="黑体" panose="02010609060101010101" pitchFamily="49" charset="-122"/>
                <a:cs typeface="+mn-cs"/>
              </a:rPr>
              <a:t>纲要</a:t>
            </a:r>
          </a:p>
        </p:txBody>
      </p:sp>
      <p:grpSp>
        <p:nvGrpSpPr>
          <p:cNvPr id="6147" name="Group 6">
            <a:extLst>
              <a:ext uri="{FF2B5EF4-FFF2-40B4-BE49-F238E27FC236}">
                <a16:creationId xmlns:a16="http://schemas.microsoft.com/office/drawing/2014/main" id="{F714D697-CE54-4FF6-B92A-93AE8BCA9F7B}"/>
              </a:ext>
            </a:extLst>
          </p:cNvPr>
          <p:cNvGrpSpPr>
            <a:grpSpLocks/>
          </p:cNvGrpSpPr>
          <p:nvPr/>
        </p:nvGrpSpPr>
        <p:grpSpPr bwMode="auto">
          <a:xfrm>
            <a:off x="3235220" y="2004727"/>
            <a:ext cx="6121400" cy="720725"/>
            <a:chOff x="1474" y="1298"/>
            <a:chExt cx="3357" cy="454"/>
          </a:xfrm>
        </p:grpSpPr>
        <p:grpSp>
          <p:nvGrpSpPr>
            <p:cNvPr id="6158" name="Group 19">
              <a:extLst>
                <a:ext uri="{FF2B5EF4-FFF2-40B4-BE49-F238E27FC236}">
                  <a16:creationId xmlns:a16="http://schemas.microsoft.com/office/drawing/2014/main" id="{6ADF1D7B-66C3-4988-B2D5-C4F30FFD7BA3}"/>
                </a:ext>
              </a:extLst>
            </p:cNvPr>
            <p:cNvGrpSpPr>
              <a:grpSpLocks/>
            </p:cNvGrpSpPr>
            <p:nvPr/>
          </p:nvGrpSpPr>
          <p:grpSpPr bwMode="auto">
            <a:xfrm>
              <a:off x="1474" y="1298"/>
              <a:ext cx="3357" cy="454"/>
              <a:chOff x="-747" y="0"/>
              <a:chExt cx="6228583" cy="719137"/>
            </a:xfrm>
          </p:grpSpPr>
          <p:sp>
            <p:nvSpPr>
              <p:cNvPr id="6160" name="AutoShape 3">
                <a:extLst>
                  <a:ext uri="{FF2B5EF4-FFF2-40B4-BE49-F238E27FC236}">
                    <a16:creationId xmlns:a16="http://schemas.microsoft.com/office/drawing/2014/main" id="{F1836C08-F482-489C-8DE6-93EB8EB484D1}"/>
                  </a:ext>
                </a:extLst>
              </p:cNvPr>
              <p:cNvSpPr>
                <a:spLocks noChangeArrowheads="1"/>
              </p:cNvSpPr>
              <p:nvPr/>
            </p:nvSpPr>
            <p:spPr bwMode="auto">
              <a:xfrm>
                <a:off x="869" y="0"/>
                <a:ext cx="6225352" cy="719137"/>
              </a:xfrm>
              <a:prstGeom prst="roundRect">
                <a:avLst>
                  <a:gd name="adj" fmla="val 16667"/>
                </a:avLst>
              </a:prstGeom>
              <a:gradFill rotWithShape="1">
                <a:gsLst>
                  <a:gs pos="0">
                    <a:srgbClr val="00B0F0"/>
                  </a:gs>
                  <a:gs pos="100000">
                    <a:srgbClr val="0070C0"/>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FF0000"/>
                  </a:solidFill>
                  <a:effectLst/>
                  <a:uLnTx/>
                  <a:uFillTx/>
                  <a:latin typeface="Times New Roman" panose="02020603050405020304" pitchFamily="18" charset="0"/>
                  <a:ea typeface="华文楷体" panose="02010600040101010101" pitchFamily="2" charset="-122"/>
                  <a:cs typeface="+mn-cs"/>
                </a:endParaRPr>
              </a:p>
            </p:txBody>
          </p:sp>
          <p:sp>
            <p:nvSpPr>
              <p:cNvPr id="6161" name="AutoShape 3">
                <a:extLst>
                  <a:ext uri="{FF2B5EF4-FFF2-40B4-BE49-F238E27FC236}">
                    <a16:creationId xmlns:a16="http://schemas.microsoft.com/office/drawing/2014/main" id="{8B5B7D3C-484E-4D1A-9FC8-4DC0756D2A41}"/>
                  </a:ext>
                </a:extLst>
              </p:cNvPr>
              <p:cNvSpPr>
                <a:spLocks noChangeArrowheads="1"/>
              </p:cNvSpPr>
              <p:nvPr/>
            </p:nvSpPr>
            <p:spPr bwMode="auto">
              <a:xfrm>
                <a:off x="-747" y="88704"/>
                <a:ext cx="6228583" cy="541729"/>
              </a:xfrm>
              <a:prstGeom prst="roundRect">
                <a:avLst>
                  <a:gd name="adj" fmla="val 16667"/>
                </a:avLst>
              </a:prstGeom>
              <a:solidFill>
                <a:srgbClr val="D9D9D9"/>
              </a:solidFill>
              <a:ln w="25400">
                <a:solidFill>
                  <a:srgbClr val="FFFFFF"/>
                </a:solidFill>
                <a:round/>
                <a:headEnd/>
                <a:tailEnd/>
              </a:ln>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zh-CN" sz="2800" b="1" i="0" u="none" strike="noStrike" kern="1200" cap="none" spc="0" normalizeH="0" baseline="0" noProof="0">
                  <a:ln>
                    <a:noFill/>
                  </a:ln>
                  <a:solidFill>
                    <a:srgbClr val="FF0000"/>
                  </a:solidFill>
                  <a:effectLst/>
                  <a:uLnTx/>
                  <a:uFillTx/>
                  <a:latin typeface="Times New Roman" panose="02020603050405020304" pitchFamily="18" charset="0"/>
                  <a:ea typeface="华文楷体" panose="02010600040101010101" pitchFamily="2" charset="-122"/>
                  <a:cs typeface="+mn-cs"/>
                </a:endParaRPr>
              </a:p>
            </p:txBody>
          </p:sp>
        </p:grpSp>
        <p:sp>
          <p:nvSpPr>
            <p:cNvPr id="6159" name="Rectangle 13">
              <a:extLst>
                <a:ext uri="{FF2B5EF4-FFF2-40B4-BE49-F238E27FC236}">
                  <a16:creationId xmlns:a16="http://schemas.microsoft.com/office/drawing/2014/main" id="{5C9B8D7E-C73F-4C0D-BBC5-68BFAFAB4E0A}"/>
                </a:ext>
              </a:extLst>
            </p:cNvPr>
            <p:cNvSpPr>
              <a:spLocks noChangeArrowheads="1"/>
            </p:cNvSpPr>
            <p:nvPr/>
          </p:nvSpPr>
          <p:spPr bwMode="auto">
            <a:xfrm>
              <a:off x="1507" y="1378"/>
              <a:ext cx="3233"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srgbClr val="002060"/>
                  </a:solidFill>
                  <a:effectLst/>
                  <a:uLnTx/>
                  <a:uFillTx/>
                  <a:latin typeface="Times New Roman" panose="02020603050405020304" pitchFamily="18" charset="0"/>
                  <a:ea typeface="仿宋" panose="02010609060101010101" pitchFamily="49" charset="-122"/>
                  <a:cs typeface="+mn-cs"/>
                </a:rPr>
                <a:t>一、回溯算法的原理</a:t>
              </a:r>
            </a:p>
          </p:txBody>
        </p:sp>
      </p:grpSp>
      <p:grpSp>
        <p:nvGrpSpPr>
          <p:cNvPr id="6149" name="Group 6">
            <a:extLst>
              <a:ext uri="{FF2B5EF4-FFF2-40B4-BE49-F238E27FC236}">
                <a16:creationId xmlns:a16="http://schemas.microsoft.com/office/drawing/2014/main" id="{6D8F2933-08BD-4405-8B13-CB9D70B6B985}"/>
              </a:ext>
            </a:extLst>
          </p:cNvPr>
          <p:cNvGrpSpPr>
            <a:grpSpLocks/>
          </p:cNvGrpSpPr>
          <p:nvPr/>
        </p:nvGrpSpPr>
        <p:grpSpPr bwMode="auto">
          <a:xfrm>
            <a:off x="3233633" y="2892161"/>
            <a:ext cx="6121400" cy="720725"/>
            <a:chOff x="1474" y="1298"/>
            <a:chExt cx="3357" cy="454"/>
          </a:xfrm>
        </p:grpSpPr>
        <p:grpSp>
          <p:nvGrpSpPr>
            <p:cNvPr id="6150" name="Group 19">
              <a:extLst>
                <a:ext uri="{FF2B5EF4-FFF2-40B4-BE49-F238E27FC236}">
                  <a16:creationId xmlns:a16="http://schemas.microsoft.com/office/drawing/2014/main" id="{1DA13DF4-C77F-4A45-8A88-84F681FF96E0}"/>
                </a:ext>
              </a:extLst>
            </p:cNvPr>
            <p:cNvGrpSpPr>
              <a:grpSpLocks/>
            </p:cNvGrpSpPr>
            <p:nvPr/>
          </p:nvGrpSpPr>
          <p:grpSpPr bwMode="auto">
            <a:xfrm>
              <a:off x="1474" y="1298"/>
              <a:ext cx="3357" cy="454"/>
              <a:chOff x="-747" y="0"/>
              <a:chExt cx="6228583" cy="719137"/>
            </a:xfrm>
          </p:grpSpPr>
          <p:sp>
            <p:nvSpPr>
              <p:cNvPr id="6152" name="AutoShape 3">
                <a:extLst>
                  <a:ext uri="{FF2B5EF4-FFF2-40B4-BE49-F238E27FC236}">
                    <a16:creationId xmlns:a16="http://schemas.microsoft.com/office/drawing/2014/main" id="{D2640CF7-18AE-408F-8809-583225997501}"/>
                  </a:ext>
                </a:extLst>
              </p:cNvPr>
              <p:cNvSpPr>
                <a:spLocks noChangeArrowheads="1"/>
              </p:cNvSpPr>
              <p:nvPr/>
            </p:nvSpPr>
            <p:spPr bwMode="auto">
              <a:xfrm>
                <a:off x="868" y="0"/>
                <a:ext cx="6225352" cy="719137"/>
              </a:xfrm>
              <a:prstGeom prst="roundRect">
                <a:avLst>
                  <a:gd name="adj" fmla="val 16667"/>
                </a:avLst>
              </a:prstGeom>
              <a:gradFill rotWithShape="1">
                <a:gsLst>
                  <a:gs pos="0">
                    <a:srgbClr val="00B0F0"/>
                  </a:gs>
                  <a:gs pos="100000">
                    <a:srgbClr val="0070C0"/>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FF0000"/>
                  </a:solidFill>
                  <a:effectLst/>
                  <a:uLnTx/>
                  <a:uFillTx/>
                  <a:latin typeface="Times New Roman" panose="02020603050405020304" pitchFamily="18" charset="0"/>
                  <a:ea typeface="华文楷体" panose="02010600040101010101" pitchFamily="2" charset="-122"/>
                  <a:cs typeface="+mn-cs"/>
                </a:endParaRPr>
              </a:p>
            </p:txBody>
          </p:sp>
          <p:sp>
            <p:nvSpPr>
              <p:cNvPr id="6153" name="AutoShape 3">
                <a:extLst>
                  <a:ext uri="{FF2B5EF4-FFF2-40B4-BE49-F238E27FC236}">
                    <a16:creationId xmlns:a16="http://schemas.microsoft.com/office/drawing/2014/main" id="{2E19FF45-D5C2-491C-B9D7-CCDC4432CCA2}"/>
                  </a:ext>
                </a:extLst>
              </p:cNvPr>
              <p:cNvSpPr>
                <a:spLocks noChangeArrowheads="1"/>
              </p:cNvSpPr>
              <p:nvPr/>
            </p:nvSpPr>
            <p:spPr bwMode="auto">
              <a:xfrm>
                <a:off x="-747" y="88704"/>
                <a:ext cx="6228583" cy="541729"/>
              </a:xfrm>
              <a:prstGeom prst="roundRect">
                <a:avLst>
                  <a:gd name="adj" fmla="val 16667"/>
                </a:avLst>
              </a:prstGeom>
              <a:solidFill>
                <a:srgbClr val="D9D9D9"/>
              </a:solidFill>
              <a:ln w="25400">
                <a:solidFill>
                  <a:srgbClr val="FFFFFF"/>
                </a:solidFill>
                <a:round/>
                <a:headEnd/>
                <a:tailEnd/>
              </a:ln>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zh-CN" sz="2800" b="1" i="0" u="none" strike="noStrike" kern="1200" cap="none" spc="0" normalizeH="0" baseline="0" noProof="0">
                  <a:ln>
                    <a:noFill/>
                  </a:ln>
                  <a:solidFill>
                    <a:srgbClr val="FF0000"/>
                  </a:solidFill>
                  <a:effectLst/>
                  <a:uLnTx/>
                  <a:uFillTx/>
                  <a:latin typeface="Times New Roman" panose="02020603050405020304" pitchFamily="18" charset="0"/>
                  <a:ea typeface="华文楷体" panose="02010600040101010101" pitchFamily="2" charset="-122"/>
                  <a:cs typeface="+mn-cs"/>
                </a:endParaRPr>
              </a:p>
            </p:txBody>
          </p:sp>
        </p:grpSp>
        <p:sp>
          <p:nvSpPr>
            <p:cNvPr id="6151" name="Rectangle 13">
              <a:extLst>
                <a:ext uri="{FF2B5EF4-FFF2-40B4-BE49-F238E27FC236}">
                  <a16:creationId xmlns:a16="http://schemas.microsoft.com/office/drawing/2014/main" id="{EC802204-7140-47B8-A313-153181E2276D}"/>
                </a:ext>
              </a:extLst>
            </p:cNvPr>
            <p:cNvSpPr>
              <a:spLocks noChangeArrowheads="1"/>
            </p:cNvSpPr>
            <p:nvPr/>
          </p:nvSpPr>
          <p:spPr bwMode="auto">
            <a:xfrm>
              <a:off x="1507" y="1378"/>
              <a:ext cx="3233"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srgbClr val="FF0000"/>
                  </a:solidFill>
                  <a:effectLst/>
                  <a:uLnTx/>
                  <a:uFillTx/>
                  <a:latin typeface="Times New Roman" panose="02020603050405020304" pitchFamily="18" charset="0"/>
                  <a:ea typeface="仿宋" panose="02010609060101010101" pitchFamily="49" charset="-122"/>
                  <a:cs typeface="+mn-cs"/>
                </a:rPr>
                <a:t>二、</a:t>
              </a:r>
              <a:r>
                <a:rPr lang="en-US" altLang="zh-CN" sz="2800" b="1" dirty="0">
                  <a:solidFill>
                    <a:srgbClr val="FF0000"/>
                  </a:solidFill>
                  <a:latin typeface="Times New Roman" panose="02020603050405020304" pitchFamily="18" charset="0"/>
                  <a:ea typeface="仿宋" panose="02010609060101010101" pitchFamily="49" charset="-122"/>
                </a:rPr>
                <a:t>N</a:t>
              </a:r>
              <a:r>
                <a:rPr lang="zh-CN" altLang="en-US" sz="2800" b="1" dirty="0">
                  <a:solidFill>
                    <a:srgbClr val="FF0000"/>
                  </a:solidFill>
                  <a:latin typeface="Times New Roman" panose="02020603050405020304" pitchFamily="18" charset="0"/>
                  <a:ea typeface="仿宋" panose="02010609060101010101" pitchFamily="49" charset="-122"/>
                </a:rPr>
                <a:t>皇后问题</a:t>
              </a:r>
              <a:endParaRPr kumimoji="0" lang="zh-CN" altLang="en-US" sz="2800" b="1" i="0" u="none" strike="noStrike" kern="1200" cap="none" spc="0" normalizeH="0" baseline="0" noProof="0" dirty="0">
                <a:ln>
                  <a:noFill/>
                </a:ln>
                <a:solidFill>
                  <a:srgbClr val="FF0000"/>
                </a:solidFill>
                <a:effectLst/>
                <a:uLnTx/>
                <a:uFillTx/>
                <a:latin typeface="Times New Roman" panose="02020603050405020304" pitchFamily="18" charset="0"/>
                <a:ea typeface="仿宋" panose="02010609060101010101" pitchFamily="49" charset="-122"/>
                <a:cs typeface="+mn-cs"/>
              </a:endParaRPr>
            </a:p>
          </p:txBody>
        </p:sp>
      </p:grpSp>
      <p:grpSp>
        <p:nvGrpSpPr>
          <p:cNvPr id="18" name="Group 18">
            <a:extLst>
              <a:ext uri="{FF2B5EF4-FFF2-40B4-BE49-F238E27FC236}">
                <a16:creationId xmlns:a16="http://schemas.microsoft.com/office/drawing/2014/main" id="{7D449A68-E818-4497-880E-ED195E79A633}"/>
              </a:ext>
            </a:extLst>
          </p:cNvPr>
          <p:cNvGrpSpPr>
            <a:grpSpLocks/>
          </p:cNvGrpSpPr>
          <p:nvPr/>
        </p:nvGrpSpPr>
        <p:grpSpPr bwMode="auto">
          <a:xfrm>
            <a:off x="3233633" y="3779595"/>
            <a:ext cx="6127750" cy="682625"/>
            <a:chOff x="0" y="0"/>
            <a:chExt cx="9810" cy="1634"/>
          </a:xfrm>
        </p:grpSpPr>
        <p:grpSp>
          <p:nvGrpSpPr>
            <p:cNvPr id="19" name="Group 19">
              <a:extLst>
                <a:ext uri="{FF2B5EF4-FFF2-40B4-BE49-F238E27FC236}">
                  <a16:creationId xmlns:a16="http://schemas.microsoft.com/office/drawing/2014/main" id="{CE3B3818-932D-4FB7-AD75-C4864E6EC84C}"/>
                </a:ext>
              </a:extLst>
            </p:cNvPr>
            <p:cNvGrpSpPr>
              <a:grpSpLocks/>
            </p:cNvGrpSpPr>
            <p:nvPr/>
          </p:nvGrpSpPr>
          <p:grpSpPr bwMode="auto">
            <a:xfrm>
              <a:off x="0" y="0"/>
              <a:ext cx="9810" cy="1634"/>
              <a:chOff x="0" y="90"/>
              <a:chExt cx="6228000" cy="1038263"/>
            </a:xfrm>
          </p:grpSpPr>
          <p:sp>
            <p:nvSpPr>
              <p:cNvPr id="21" name="AutoShape 3">
                <a:extLst>
                  <a:ext uri="{FF2B5EF4-FFF2-40B4-BE49-F238E27FC236}">
                    <a16:creationId xmlns:a16="http://schemas.microsoft.com/office/drawing/2014/main" id="{C49DF415-E396-4133-8077-56657B736FF8}"/>
                  </a:ext>
                </a:extLst>
              </p:cNvPr>
              <p:cNvSpPr>
                <a:spLocks noChangeArrowheads="1"/>
              </p:cNvSpPr>
              <p:nvPr/>
            </p:nvSpPr>
            <p:spPr bwMode="auto">
              <a:xfrm>
                <a:off x="1778" y="90"/>
                <a:ext cx="6224625" cy="1038263"/>
              </a:xfrm>
              <a:prstGeom prst="roundRect">
                <a:avLst>
                  <a:gd name="adj" fmla="val 16667"/>
                </a:avLst>
              </a:prstGeom>
              <a:gradFill rotWithShape="1">
                <a:gsLst>
                  <a:gs pos="0">
                    <a:srgbClr val="00B0F0"/>
                  </a:gs>
                  <a:gs pos="100000">
                    <a:srgbClr val="0070C0"/>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华文楷体" panose="02010600040101010101" pitchFamily="2" charset="-122"/>
                  <a:cs typeface="+mn-cs"/>
                </a:endParaRPr>
              </a:p>
            </p:txBody>
          </p:sp>
          <p:sp>
            <p:nvSpPr>
              <p:cNvPr id="22" name="AutoShape 3">
                <a:extLst>
                  <a:ext uri="{FF2B5EF4-FFF2-40B4-BE49-F238E27FC236}">
                    <a16:creationId xmlns:a16="http://schemas.microsoft.com/office/drawing/2014/main" id="{2192CAE8-FB60-4DE1-8B09-923267FD42BF}"/>
                  </a:ext>
                </a:extLst>
              </p:cNvPr>
              <p:cNvSpPr>
                <a:spLocks noChangeArrowheads="1"/>
              </p:cNvSpPr>
              <p:nvPr/>
            </p:nvSpPr>
            <p:spPr bwMode="auto">
              <a:xfrm>
                <a:off x="0" y="77262"/>
                <a:ext cx="6228000" cy="874040"/>
              </a:xfrm>
              <a:prstGeom prst="roundRect">
                <a:avLst>
                  <a:gd name="adj" fmla="val 16667"/>
                </a:avLst>
              </a:prstGeom>
              <a:solidFill>
                <a:srgbClr val="D9D9D9"/>
              </a:solidFill>
              <a:ln w="25400">
                <a:solidFill>
                  <a:srgbClr val="FFFFFF"/>
                </a:solidFill>
                <a:round/>
                <a:headEnd/>
                <a:tailEnd/>
              </a:ln>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zh-CN" sz="2800" b="1" i="0" u="none" strike="noStrike" kern="1200" cap="none" spc="0" normalizeH="0" baseline="0" noProof="0">
                  <a:ln>
                    <a:noFill/>
                  </a:ln>
                  <a:solidFill>
                    <a:srgbClr val="1F497D"/>
                  </a:solidFill>
                  <a:effectLst/>
                  <a:uLnTx/>
                  <a:uFillTx/>
                  <a:latin typeface="Times New Roman" panose="02020603050405020304" pitchFamily="18" charset="0"/>
                  <a:ea typeface="华文楷体" panose="02010600040101010101" pitchFamily="2" charset="-122"/>
                  <a:cs typeface="+mn-cs"/>
                </a:endParaRPr>
              </a:p>
            </p:txBody>
          </p:sp>
        </p:grpSp>
        <p:sp>
          <p:nvSpPr>
            <p:cNvPr id="20" name="Rectangle 13">
              <a:extLst>
                <a:ext uri="{FF2B5EF4-FFF2-40B4-BE49-F238E27FC236}">
                  <a16:creationId xmlns:a16="http://schemas.microsoft.com/office/drawing/2014/main" id="{F26149E6-E418-438E-AF42-9A546F67B61E}"/>
                </a:ext>
              </a:extLst>
            </p:cNvPr>
            <p:cNvSpPr>
              <a:spLocks noChangeArrowheads="1"/>
            </p:cNvSpPr>
            <p:nvPr/>
          </p:nvSpPr>
          <p:spPr bwMode="auto">
            <a:xfrm>
              <a:off x="107" y="179"/>
              <a:ext cx="9700" cy="1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srgbClr val="002060"/>
                  </a:solidFill>
                  <a:effectLst/>
                  <a:uLnTx/>
                  <a:uFillTx/>
                  <a:latin typeface="Times New Roman" panose="02020603050405020304" pitchFamily="18" charset="0"/>
                  <a:ea typeface="仿宋" panose="02010609060101010101" pitchFamily="49" charset="-122"/>
                  <a:cs typeface="+mn-cs"/>
                </a:rPr>
                <a:t>三、</a:t>
              </a:r>
              <a:r>
                <a:rPr lang="zh-CN" altLang="en-US" sz="2800" b="1" dirty="0">
                  <a:solidFill>
                    <a:srgbClr val="002060"/>
                  </a:solidFill>
                  <a:latin typeface="Times New Roman" panose="02020603050405020304" pitchFamily="18" charset="0"/>
                  <a:ea typeface="仿宋" panose="02010609060101010101" pitchFamily="49" charset="-122"/>
                </a:rPr>
                <a:t>图的</a:t>
              </a:r>
              <a:r>
                <a:rPr lang="en-US" altLang="zh-CN" sz="2800" b="1" dirty="0">
                  <a:solidFill>
                    <a:srgbClr val="002060"/>
                  </a:solidFill>
                  <a:latin typeface="Times New Roman" panose="02020603050405020304" pitchFamily="18" charset="0"/>
                  <a:ea typeface="仿宋" panose="02010609060101010101" pitchFamily="49" charset="-122"/>
                </a:rPr>
                <a:t>M</a:t>
              </a:r>
              <a:r>
                <a:rPr lang="zh-CN" altLang="en-US" sz="2800" b="1" dirty="0">
                  <a:solidFill>
                    <a:srgbClr val="002060"/>
                  </a:solidFill>
                  <a:latin typeface="Times New Roman" panose="02020603050405020304" pitchFamily="18" charset="0"/>
                  <a:ea typeface="仿宋" panose="02010609060101010101" pitchFamily="49" charset="-122"/>
                </a:rPr>
                <a:t>着色</a:t>
              </a:r>
              <a:r>
                <a:rPr kumimoji="0" lang="zh-CN" altLang="en-US" sz="2800" b="1" i="0" u="none" strike="noStrike" kern="1200" cap="none" spc="0" normalizeH="0" baseline="0" noProof="0" dirty="0">
                  <a:ln>
                    <a:noFill/>
                  </a:ln>
                  <a:solidFill>
                    <a:srgbClr val="002060"/>
                  </a:solidFill>
                  <a:effectLst/>
                  <a:uLnTx/>
                  <a:uFillTx/>
                  <a:latin typeface="Times New Roman" panose="02020603050405020304" pitchFamily="18" charset="0"/>
                  <a:ea typeface="仿宋" panose="02010609060101010101" pitchFamily="49" charset="-122"/>
                  <a:cs typeface="+mn-cs"/>
                </a:rPr>
                <a:t>问题</a:t>
              </a:r>
            </a:p>
          </p:txBody>
        </p:sp>
      </p:grpSp>
      <p:grpSp>
        <p:nvGrpSpPr>
          <p:cNvPr id="28" name="Group 18">
            <a:extLst>
              <a:ext uri="{FF2B5EF4-FFF2-40B4-BE49-F238E27FC236}">
                <a16:creationId xmlns:a16="http://schemas.microsoft.com/office/drawing/2014/main" id="{759FD932-6AC4-470D-83D3-86055FC5F43D}"/>
              </a:ext>
            </a:extLst>
          </p:cNvPr>
          <p:cNvGrpSpPr>
            <a:grpSpLocks/>
          </p:cNvGrpSpPr>
          <p:nvPr/>
        </p:nvGrpSpPr>
        <p:grpSpPr bwMode="auto">
          <a:xfrm>
            <a:off x="3230457" y="4630360"/>
            <a:ext cx="6127750" cy="682625"/>
            <a:chOff x="0" y="0"/>
            <a:chExt cx="9810" cy="1634"/>
          </a:xfrm>
        </p:grpSpPr>
        <p:grpSp>
          <p:nvGrpSpPr>
            <p:cNvPr id="29" name="Group 19">
              <a:extLst>
                <a:ext uri="{FF2B5EF4-FFF2-40B4-BE49-F238E27FC236}">
                  <a16:creationId xmlns:a16="http://schemas.microsoft.com/office/drawing/2014/main" id="{E47C334D-21BF-4AA9-AED3-878B8E943CB0}"/>
                </a:ext>
              </a:extLst>
            </p:cNvPr>
            <p:cNvGrpSpPr>
              <a:grpSpLocks/>
            </p:cNvGrpSpPr>
            <p:nvPr/>
          </p:nvGrpSpPr>
          <p:grpSpPr bwMode="auto">
            <a:xfrm>
              <a:off x="0" y="0"/>
              <a:ext cx="9810" cy="1634"/>
              <a:chOff x="0" y="90"/>
              <a:chExt cx="6228000" cy="1038263"/>
            </a:xfrm>
          </p:grpSpPr>
          <p:sp>
            <p:nvSpPr>
              <p:cNvPr id="31" name="AutoShape 3">
                <a:extLst>
                  <a:ext uri="{FF2B5EF4-FFF2-40B4-BE49-F238E27FC236}">
                    <a16:creationId xmlns:a16="http://schemas.microsoft.com/office/drawing/2014/main" id="{51A10F9A-0A5A-41CF-883B-305CBC102E16}"/>
                  </a:ext>
                </a:extLst>
              </p:cNvPr>
              <p:cNvSpPr>
                <a:spLocks noChangeArrowheads="1"/>
              </p:cNvSpPr>
              <p:nvPr/>
            </p:nvSpPr>
            <p:spPr bwMode="auto">
              <a:xfrm>
                <a:off x="1778" y="90"/>
                <a:ext cx="6224625" cy="1038263"/>
              </a:xfrm>
              <a:prstGeom prst="roundRect">
                <a:avLst>
                  <a:gd name="adj" fmla="val 16667"/>
                </a:avLst>
              </a:prstGeom>
              <a:gradFill rotWithShape="1">
                <a:gsLst>
                  <a:gs pos="0">
                    <a:srgbClr val="00B0F0"/>
                  </a:gs>
                  <a:gs pos="100000">
                    <a:srgbClr val="0070C0"/>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华文楷体" panose="02010600040101010101" pitchFamily="2" charset="-122"/>
                  <a:cs typeface="+mn-cs"/>
                </a:endParaRPr>
              </a:p>
            </p:txBody>
          </p:sp>
          <p:sp>
            <p:nvSpPr>
              <p:cNvPr id="32" name="AutoShape 3">
                <a:extLst>
                  <a:ext uri="{FF2B5EF4-FFF2-40B4-BE49-F238E27FC236}">
                    <a16:creationId xmlns:a16="http://schemas.microsoft.com/office/drawing/2014/main" id="{C2C7F252-E61F-46E3-8A6A-3A1E96A6292E}"/>
                  </a:ext>
                </a:extLst>
              </p:cNvPr>
              <p:cNvSpPr>
                <a:spLocks noChangeArrowheads="1"/>
              </p:cNvSpPr>
              <p:nvPr/>
            </p:nvSpPr>
            <p:spPr bwMode="auto">
              <a:xfrm>
                <a:off x="0" y="77262"/>
                <a:ext cx="6228000" cy="874040"/>
              </a:xfrm>
              <a:prstGeom prst="roundRect">
                <a:avLst>
                  <a:gd name="adj" fmla="val 16667"/>
                </a:avLst>
              </a:prstGeom>
              <a:solidFill>
                <a:srgbClr val="D9D9D9"/>
              </a:solidFill>
              <a:ln w="25400">
                <a:solidFill>
                  <a:srgbClr val="FFFFFF"/>
                </a:solidFill>
                <a:round/>
                <a:headEnd/>
                <a:tailEnd/>
              </a:ln>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zh-CN" sz="2800" b="1" i="0" u="none" strike="noStrike" kern="1200" cap="none" spc="0" normalizeH="0" baseline="0" noProof="0">
                  <a:ln>
                    <a:noFill/>
                  </a:ln>
                  <a:solidFill>
                    <a:srgbClr val="1F497D"/>
                  </a:solidFill>
                  <a:effectLst/>
                  <a:uLnTx/>
                  <a:uFillTx/>
                  <a:latin typeface="Times New Roman" panose="02020603050405020304" pitchFamily="18" charset="0"/>
                  <a:ea typeface="华文楷体" panose="02010600040101010101" pitchFamily="2" charset="-122"/>
                  <a:cs typeface="+mn-cs"/>
                </a:endParaRPr>
              </a:p>
            </p:txBody>
          </p:sp>
        </p:grpSp>
        <p:sp>
          <p:nvSpPr>
            <p:cNvPr id="30" name="Rectangle 13">
              <a:extLst>
                <a:ext uri="{FF2B5EF4-FFF2-40B4-BE49-F238E27FC236}">
                  <a16:creationId xmlns:a16="http://schemas.microsoft.com/office/drawing/2014/main" id="{E02630E8-F377-4563-880B-B439F2DBF107}"/>
                </a:ext>
              </a:extLst>
            </p:cNvPr>
            <p:cNvSpPr>
              <a:spLocks noChangeArrowheads="1"/>
            </p:cNvSpPr>
            <p:nvPr/>
          </p:nvSpPr>
          <p:spPr bwMode="auto">
            <a:xfrm>
              <a:off x="107" y="179"/>
              <a:ext cx="9700" cy="1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srgbClr val="101C56"/>
                  </a:solidFill>
                  <a:effectLst/>
                  <a:uLnTx/>
                  <a:uFillTx/>
                  <a:latin typeface="Times New Roman" panose="02020603050405020304" pitchFamily="18" charset="0"/>
                  <a:ea typeface="仿宋" panose="02010609060101010101" pitchFamily="49" charset="-122"/>
                  <a:cs typeface="+mn-cs"/>
                </a:rPr>
                <a:t>四、</a:t>
              </a:r>
              <a:r>
                <a:rPr lang="en-US" altLang="zh-CN" sz="2800" b="1" dirty="0">
                  <a:solidFill>
                    <a:srgbClr val="101C56"/>
                  </a:solidFill>
                  <a:latin typeface="Times New Roman" panose="02020603050405020304" pitchFamily="18" charset="0"/>
                  <a:ea typeface="仿宋" panose="02010609060101010101" pitchFamily="49" charset="-122"/>
                </a:rPr>
                <a:t>0-1</a:t>
              </a:r>
              <a:r>
                <a:rPr lang="zh-CN" altLang="en-US" sz="2800" b="1" dirty="0">
                  <a:solidFill>
                    <a:srgbClr val="101C56"/>
                  </a:solidFill>
                  <a:latin typeface="Times New Roman" panose="02020603050405020304" pitchFamily="18" charset="0"/>
                  <a:ea typeface="仿宋" panose="02010609060101010101" pitchFamily="49" charset="-122"/>
                </a:rPr>
                <a:t>背包问题</a:t>
              </a:r>
              <a:endParaRPr kumimoji="0" lang="zh-CN" altLang="en-US" sz="2800" b="1" i="0" u="none" strike="noStrike" kern="1200" cap="none" spc="0" normalizeH="0" baseline="0" noProof="0" dirty="0">
                <a:ln>
                  <a:noFill/>
                </a:ln>
                <a:solidFill>
                  <a:srgbClr val="101C56"/>
                </a:solidFill>
                <a:effectLst/>
                <a:uLnTx/>
                <a:uFillTx/>
                <a:latin typeface="Times New Roman" panose="02020603050405020304" pitchFamily="18" charset="0"/>
                <a:ea typeface="仿宋" panose="02010609060101010101" pitchFamily="49" charset="-122"/>
                <a:cs typeface="+mn-cs"/>
              </a:endParaRPr>
            </a:p>
          </p:txBody>
        </p:sp>
      </p:grpSp>
      <p:grpSp>
        <p:nvGrpSpPr>
          <p:cNvPr id="23" name="Group 18">
            <a:extLst>
              <a:ext uri="{FF2B5EF4-FFF2-40B4-BE49-F238E27FC236}">
                <a16:creationId xmlns:a16="http://schemas.microsoft.com/office/drawing/2014/main" id="{FF5C2666-0B73-9AD0-9C9D-0038539B1402}"/>
              </a:ext>
            </a:extLst>
          </p:cNvPr>
          <p:cNvGrpSpPr>
            <a:grpSpLocks/>
          </p:cNvGrpSpPr>
          <p:nvPr/>
        </p:nvGrpSpPr>
        <p:grpSpPr bwMode="auto">
          <a:xfrm>
            <a:off x="3262938" y="5516363"/>
            <a:ext cx="6127750" cy="682625"/>
            <a:chOff x="0" y="0"/>
            <a:chExt cx="9810" cy="1634"/>
          </a:xfrm>
        </p:grpSpPr>
        <p:grpSp>
          <p:nvGrpSpPr>
            <p:cNvPr id="24" name="Group 19">
              <a:extLst>
                <a:ext uri="{FF2B5EF4-FFF2-40B4-BE49-F238E27FC236}">
                  <a16:creationId xmlns:a16="http://schemas.microsoft.com/office/drawing/2014/main" id="{37D70EA5-C7DE-AAFA-7A34-ECB697005806}"/>
                </a:ext>
              </a:extLst>
            </p:cNvPr>
            <p:cNvGrpSpPr>
              <a:grpSpLocks/>
            </p:cNvGrpSpPr>
            <p:nvPr/>
          </p:nvGrpSpPr>
          <p:grpSpPr bwMode="auto">
            <a:xfrm>
              <a:off x="0" y="0"/>
              <a:ext cx="9810" cy="1634"/>
              <a:chOff x="0" y="90"/>
              <a:chExt cx="6228000" cy="1038263"/>
            </a:xfrm>
          </p:grpSpPr>
          <p:sp>
            <p:nvSpPr>
              <p:cNvPr id="26" name="AutoShape 3">
                <a:extLst>
                  <a:ext uri="{FF2B5EF4-FFF2-40B4-BE49-F238E27FC236}">
                    <a16:creationId xmlns:a16="http://schemas.microsoft.com/office/drawing/2014/main" id="{FF5C9EB9-541F-CD16-2EEE-2A21506A42FA}"/>
                  </a:ext>
                </a:extLst>
              </p:cNvPr>
              <p:cNvSpPr>
                <a:spLocks noChangeArrowheads="1"/>
              </p:cNvSpPr>
              <p:nvPr/>
            </p:nvSpPr>
            <p:spPr bwMode="auto">
              <a:xfrm>
                <a:off x="1778" y="90"/>
                <a:ext cx="6224625" cy="1038263"/>
              </a:xfrm>
              <a:prstGeom prst="roundRect">
                <a:avLst>
                  <a:gd name="adj" fmla="val 16667"/>
                </a:avLst>
              </a:prstGeom>
              <a:gradFill rotWithShape="1">
                <a:gsLst>
                  <a:gs pos="0">
                    <a:srgbClr val="00B0F0"/>
                  </a:gs>
                  <a:gs pos="100000">
                    <a:srgbClr val="0070C0"/>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华文楷体" panose="02010600040101010101" pitchFamily="2" charset="-122"/>
                  <a:cs typeface="+mn-cs"/>
                </a:endParaRPr>
              </a:p>
            </p:txBody>
          </p:sp>
          <p:sp>
            <p:nvSpPr>
              <p:cNvPr id="27" name="AutoShape 3">
                <a:extLst>
                  <a:ext uri="{FF2B5EF4-FFF2-40B4-BE49-F238E27FC236}">
                    <a16:creationId xmlns:a16="http://schemas.microsoft.com/office/drawing/2014/main" id="{B00D9D34-A126-9B1D-6A3C-3A0DFDB22DF5}"/>
                  </a:ext>
                </a:extLst>
              </p:cNvPr>
              <p:cNvSpPr>
                <a:spLocks noChangeArrowheads="1"/>
              </p:cNvSpPr>
              <p:nvPr/>
            </p:nvSpPr>
            <p:spPr bwMode="auto">
              <a:xfrm>
                <a:off x="0" y="77262"/>
                <a:ext cx="6228000" cy="874040"/>
              </a:xfrm>
              <a:prstGeom prst="roundRect">
                <a:avLst>
                  <a:gd name="adj" fmla="val 16667"/>
                </a:avLst>
              </a:prstGeom>
              <a:solidFill>
                <a:srgbClr val="D9D9D9"/>
              </a:solidFill>
              <a:ln w="25400">
                <a:solidFill>
                  <a:srgbClr val="FFFFFF"/>
                </a:solidFill>
                <a:round/>
                <a:headEnd/>
                <a:tailEnd/>
              </a:ln>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zh-CN" sz="2800" b="1" i="0" u="none" strike="noStrike" kern="1200" cap="none" spc="0" normalizeH="0" baseline="0" noProof="0">
                  <a:ln>
                    <a:noFill/>
                  </a:ln>
                  <a:solidFill>
                    <a:srgbClr val="1F497D"/>
                  </a:solidFill>
                  <a:effectLst/>
                  <a:uLnTx/>
                  <a:uFillTx/>
                  <a:latin typeface="Times New Roman" panose="02020603050405020304" pitchFamily="18" charset="0"/>
                  <a:ea typeface="华文楷体" panose="02010600040101010101" pitchFamily="2" charset="-122"/>
                  <a:cs typeface="+mn-cs"/>
                </a:endParaRPr>
              </a:p>
            </p:txBody>
          </p:sp>
        </p:grpSp>
        <p:sp>
          <p:nvSpPr>
            <p:cNvPr id="25" name="Rectangle 13">
              <a:extLst>
                <a:ext uri="{FF2B5EF4-FFF2-40B4-BE49-F238E27FC236}">
                  <a16:creationId xmlns:a16="http://schemas.microsoft.com/office/drawing/2014/main" id="{79F1410A-D910-26C2-52C1-D589670AD037}"/>
                </a:ext>
              </a:extLst>
            </p:cNvPr>
            <p:cNvSpPr>
              <a:spLocks noChangeArrowheads="1"/>
            </p:cNvSpPr>
            <p:nvPr/>
          </p:nvSpPr>
          <p:spPr bwMode="auto">
            <a:xfrm>
              <a:off x="107" y="179"/>
              <a:ext cx="9700" cy="1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lang="zh-CN" altLang="en-US" sz="2800" b="1" dirty="0">
                  <a:solidFill>
                    <a:srgbClr val="101C56"/>
                  </a:solidFill>
                  <a:latin typeface="Times New Roman" panose="02020603050405020304" pitchFamily="18" charset="0"/>
                  <a:ea typeface="仿宋" panose="02010609060101010101" pitchFamily="49" charset="-122"/>
                </a:rPr>
                <a:t>五</a:t>
              </a:r>
              <a:r>
                <a:rPr kumimoji="0" lang="zh-CN" altLang="en-US" sz="2800" b="1" i="0" u="none" strike="noStrike" kern="1200" cap="none" spc="0" normalizeH="0" baseline="0" noProof="0" dirty="0">
                  <a:ln>
                    <a:noFill/>
                  </a:ln>
                  <a:solidFill>
                    <a:srgbClr val="101C56"/>
                  </a:solidFill>
                  <a:effectLst/>
                  <a:uLnTx/>
                  <a:uFillTx/>
                  <a:latin typeface="Times New Roman" panose="02020603050405020304" pitchFamily="18" charset="0"/>
                  <a:ea typeface="仿宋" panose="02010609060101010101" pitchFamily="49" charset="-122"/>
                  <a:cs typeface="+mn-cs"/>
                </a:rPr>
                <a:t>、回溯算法效率分析</a:t>
              </a:r>
            </a:p>
          </p:txBody>
        </p:sp>
      </p:grpSp>
    </p:spTree>
    <p:extLst>
      <p:ext uri="{BB962C8B-B14F-4D97-AF65-F5344CB8AC3E}">
        <p14:creationId xmlns:p14="http://schemas.microsoft.com/office/powerpoint/2010/main" val="341030205"/>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extBox 1">
            <a:extLst>
              <a:ext uri="{FF2B5EF4-FFF2-40B4-BE49-F238E27FC236}">
                <a16:creationId xmlns:a16="http://schemas.microsoft.com/office/drawing/2014/main" id="{2FD2E2F5-2BDA-490A-9FEA-1DB79FBDAD93}"/>
              </a:ext>
            </a:extLst>
          </p:cNvPr>
          <p:cNvSpPr txBox="1">
            <a:spLocks noChangeArrowheads="1"/>
          </p:cNvSpPr>
          <p:nvPr/>
        </p:nvSpPr>
        <p:spPr bwMode="auto">
          <a:xfrm>
            <a:off x="3660320" y="1145815"/>
            <a:ext cx="40005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3200" b="1" i="0" u="none" strike="noStrike" kern="1200" cap="none" spc="0" normalizeH="0" baseline="0" noProof="0" dirty="0">
                <a:ln>
                  <a:noFill/>
                </a:ln>
                <a:solidFill>
                  <a:srgbClr val="002060"/>
                </a:solidFill>
                <a:effectLst/>
                <a:uLnTx/>
                <a:uFillTx/>
                <a:latin typeface="Times New Roman" panose="02020603050405020304" pitchFamily="18" charset="0"/>
                <a:ea typeface="黑体" panose="02010609060101010101" pitchFamily="49" charset="-122"/>
                <a:cs typeface="+mn-cs"/>
              </a:rPr>
              <a:t>纲要</a:t>
            </a:r>
          </a:p>
        </p:txBody>
      </p:sp>
      <p:grpSp>
        <p:nvGrpSpPr>
          <p:cNvPr id="6147" name="Group 6">
            <a:extLst>
              <a:ext uri="{FF2B5EF4-FFF2-40B4-BE49-F238E27FC236}">
                <a16:creationId xmlns:a16="http://schemas.microsoft.com/office/drawing/2014/main" id="{F714D697-CE54-4FF6-B92A-93AE8BCA9F7B}"/>
              </a:ext>
            </a:extLst>
          </p:cNvPr>
          <p:cNvGrpSpPr>
            <a:grpSpLocks/>
          </p:cNvGrpSpPr>
          <p:nvPr/>
        </p:nvGrpSpPr>
        <p:grpSpPr bwMode="auto">
          <a:xfrm>
            <a:off x="3235220" y="2004727"/>
            <a:ext cx="6121400" cy="720725"/>
            <a:chOff x="1474" y="1298"/>
            <a:chExt cx="3357" cy="454"/>
          </a:xfrm>
        </p:grpSpPr>
        <p:grpSp>
          <p:nvGrpSpPr>
            <p:cNvPr id="6158" name="Group 19">
              <a:extLst>
                <a:ext uri="{FF2B5EF4-FFF2-40B4-BE49-F238E27FC236}">
                  <a16:creationId xmlns:a16="http://schemas.microsoft.com/office/drawing/2014/main" id="{6ADF1D7B-66C3-4988-B2D5-C4F30FFD7BA3}"/>
                </a:ext>
              </a:extLst>
            </p:cNvPr>
            <p:cNvGrpSpPr>
              <a:grpSpLocks/>
            </p:cNvGrpSpPr>
            <p:nvPr/>
          </p:nvGrpSpPr>
          <p:grpSpPr bwMode="auto">
            <a:xfrm>
              <a:off x="1474" y="1298"/>
              <a:ext cx="3357" cy="454"/>
              <a:chOff x="-747" y="0"/>
              <a:chExt cx="6228583" cy="719137"/>
            </a:xfrm>
          </p:grpSpPr>
          <p:sp>
            <p:nvSpPr>
              <p:cNvPr id="6160" name="AutoShape 3">
                <a:extLst>
                  <a:ext uri="{FF2B5EF4-FFF2-40B4-BE49-F238E27FC236}">
                    <a16:creationId xmlns:a16="http://schemas.microsoft.com/office/drawing/2014/main" id="{F1836C08-F482-489C-8DE6-93EB8EB484D1}"/>
                  </a:ext>
                </a:extLst>
              </p:cNvPr>
              <p:cNvSpPr>
                <a:spLocks noChangeArrowheads="1"/>
              </p:cNvSpPr>
              <p:nvPr/>
            </p:nvSpPr>
            <p:spPr bwMode="auto">
              <a:xfrm>
                <a:off x="869" y="0"/>
                <a:ext cx="6225352" cy="719137"/>
              </a:xfrm>
              <a:prstGeom prst="roundRect">
                <a:avLst>
                  <a:gd name="adj" fmla="val 16667"/>
                </a:avLst>
              </a:prstGeom>
              <a:gradFill rotWithShape="1">
                <a:gsLst>
                  <a:gs pos="0">
                    <a:srgbClr val="00B0F0"/>
                  </a:gs>
                  <a:gs pos="100000">
                    <a:srgbClr val="0070C0"/>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FF0000"/>
                  </a:solidFill>
                  <a:effectLst/>
                  <a:uLnTx/>
                  <a:uFillTx/>
                  <a:latin typeface="Times New Roman" panose="02020603050405020304" pitchFamily="18" charset="0"/>
                  <a:ea typeface="华文楷体" panose="02010600040101010101" pitchFamily="2" charset="-122"/>
                  <a:cs typeface="+mn-cs"/>
                </a:endParaRPr>
              </a:p>
            </p:txBody>
          </p:sp>
          <p:sp>
            <p:nvSpPr>
              <p:cNvPr id="6161" name="AutoShape 3">
                <a:extLst>
                  <a:ext uri="{FF2B5EF4-FFF2-40B4-BE49-F238E27FC236}">
                    <a16:creationId xmlns:a16="http://schemas.microsoft.com/office/drawing/2014/main" id="{8B5B7D3C-484E-4D1A-9FC8-4DC0756D2A41}"/>
                  </a:ext>
                </a:extLst>
              </p:cNvPr>
              <p:cNvSpPr>
                <a:spLocks noChangeArrowheads="1"/>
              </p:cNvSpPr>
              <p:nvPr/>
            </p:nvSpPr>
            <p:spPr bwMode="auto">
              <a:xfrm>
                <a:off x="-747" y="88704"/>
                <a:ext cx="6228583" cy="541729"/>
              </a:xfrm>
              <a:prstGeom prst="roundRect">
                <a:avLst>
                  <a:gd name="adj" fmla="val 16667"/>
                </a:avLst>
              </a:prstGeom>
              <a:solidFill>
                <a:srgbClr val="D9D9D9"/>
              </a:solidFill>
              <a:ln w="25400">
                <a:solidFill>
                  <a:srgbClr val="FFFFFF"/>
                </a:solidFill>
                <a:round/>
                <a:headEnd/>
                <a:tailEnd/>
              </a:ln>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zh-CN" sz="2800" b="1" i="0" u="none" strike="noStrike" kern="1200" cap="none" spc="0" normalizeH="0" baseline="0" noProof="0">
                  <a:ln>
                    <a:noFill/>
                  </a:ln>
                  <a:solidFill>
                    <a:srgbClr val="FF0000"/>
                  </a:solidFill>
                  <a:effectLst/>
                  <a:uLnTx/>
                  <a:uFillTx/>
                  <a:latin typeface="Times New Roman" panose="02020603050405020304" pitchFamily="18" charset="0"/>
                  <a:ea typeface="华文楷体" panose="02010600040101010101" pitchFamily="2" charset="-122"/>
                  <a:cs typeface="+mn-cs"/>
                </a:endParaRPr>
              </a:p>
            </p:txBody>
          </p:sp>
        </p:grpSp>
        <p:sp>
          <p:nvSpPr>
            <p:cNvPr id="6159" name="Rectangle 13">
              <a:extLst>
                <a:ext uri="{FF2B5EF4-FFF2-40B4-BE49-F238E27FC236}">
                  <a16:creationId xmlns:a16="http://schemas.microsoft.com/office/drawing/2014/main" id="{5C9B8D7E-C73F-4C0D-BBC5-68BFAFAB4E0A}"/>
                </a:ext>
              </a:extLst>
            </p:cNvPr>
            <p:cNvSpPr>
              <a:spLocks noChangeArrowheads="1"/>
            </p:cNvSpPr>
            <p:nvPr/>
          </p:nvSpPr>
          <p:spPr bwMode="auto">
            <a:xfrm>
              <a:off x="1507" y="1378"/>
              <a:ext cx="3233"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srgbClr val="FF0000"/>
                  </a:solidFill>
                  <a:effectLst/>
                  <a:uLnTx/>
                  <a:uFillTx/>
                  <a:latin typeface="Times New Roman" panose="02020603050405020304" pitchFamily="18" charset="0"/>
                  <a:ea typeface="仿宋" panose="02010609060101010101" pitchFamily="49" charset="-122"/>
                  <a:cs typeface="+mn-cs"/>
                </a:rPr>
                <a:t>一、回溯算法的原理</a:t>
              </a:r>
            </a:p>
          </p:txBody>
        </p:sp>
      </p:grpSp>
      <p:grpSp>
        <p:nvGrpSpPr>
          <p:cNvPr id="6149" name="Group 6">
            <a:extLst>
              <a:ext uri="{FF2B5EF4-FFF2-40B4-BE49-F238E27FC236}">
                <a16:creationId xmlns:a16="http://schemas.microsoft.com/office/drawing/2014/main" id="{6D8F2933-08BD-4405-8B13-CB9D70B6B985}"/>
              </a:ext>
            </a:extLst>
          </p:cNvPr>
          <p:cNvGrpSpPr>
            <a:grpSpLocks/>
          </p:cNvGrpSpPr>
          <p:nvPr/>
        </p:nvGrpSpPr>
        <p:grpSpPr bwMode="auto">
          <a:xfrm>
            <a:off x="3233633" y="2892161"/>
            <a:ext cx="6121400" cy="720725"/>
            <a:chOff x="1474" y="1298"/>
            <a:chExt cx="3357" cy="454"/>
          </a:xfrm>
        </p:grpSpPr>
        <p:grpSp>
          <p:nvGrpSpPr>
            <p:cNvPr id="6150" name="Group 19">
              <a:extLst>
                <a:ext uri="{FF2B5EF4-FFF2-40B4-BE49-F238E27FC236}">
                  <a16:creationId xmlns:a16="http://schemas.microsoft.com/office/drawing/2014/main" id="{1DA13DF4-C77F-4A45-8A88-84F681FF96E0}"/>
                </a:ext>
              </a:extLst>
            </p:cNvPr>
            <p:cNvGrpSpPr>
              <a:grpSpLocks/>
            </p:cNvGrpSpPr>
            <p:nvPr/>
          </p:nvGrpSpPr>
          <p:grpSpPr bwMode="auto">
            <a:xfrm>
              <a:off x="1474" y="1298"/>
              <a:ext cx="3357" cy="454"/>
              <a:chOff x="-747" y="0"/>
              <a:chExt cx="6228583" cy="719137"/>
            </a:xfrm>
          </p:grpSpPr>
          <p:sp>
            <p:nvSpPr>
              <p:cNvPr id="6152" name="AutoShape 3">
                <a:extLst>
                  <a:ext uri="{FF2B5EF4-FFF2-40B4-BE49-F238E27FC236}">
                    <a16:creationId xmlns:a16="http://schemas.microsoft.com/office/drawing/2014/main" id="{D2640CF7-18AE-408F-8809-583225997501}"/>
                  </a:ext>
                </a:extLst>
              </p:cNvPr>
              <p:cNvSpPr>
                <a:spLocks noChangeArrowheads="1"/>
              </p:cNvSpPr>
              <p:nvPr/>
            </p:nvSpPr>
            <p:spPr bwMode="auto">
              <a:xfrm>
                <a:off x="868" y="0"/>
                <a:ext cx="6225352" cy="719137"/>
              </a:xfrm>
              <a:prstGeom prst="roundRect">
                <a:avLst>
                  <a:gd name="adj" fmla="val 16667"/>
                </a:avLst>
              </a:prstGeom>
              <a:gradFill rotWithShape="1">
                <a:gsLst>
                  <a:gs pos="0">
                    <a:srgbClr val="00B0F0"/>
                  </a:gs>
                  <a:gs pos="100000">
                    <a:srgbClr val="0070C0"/>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FF0000"/>
                  </a:solidFill>
                  <a:effectLst/>
                  <a:uLnTx/>
                  <a:uFillTx/>
                  <a:latin typeface="Times New Roman" panose="02020603050405020304" pitchFamily="18" charset="0"/>
                  <a:ea typeface="华文楷体" panose="02010600040101010101" pitchFamily="2" charset="-122"/>
                  <a:cs typeface="+mn-cs"/>
                </a:endParaRPr>
              </a:p>
            </p:txBody>
          </p:sp>
          <p:sp>
            <p:nvSpPr>
              <p:cNvPr id="6153" name="AutoShape 3">
                <a:extLst>
                  <a:ext uri="{FF2B5EF4-FFF2-40B4-BE49-F238E27FC236}">
                    <a16:creationId xmlns:a16="http://schemas.microsoft.com/office/drawing/2014/main" id="{2E19FF45-D5C2-491C-B9D7-CCDC4432CCA2}"/>
                  </a:ext>
                </a:extLst>
              </p:cNvPr>
              <p:cNvSpPr>
                <a:spLocks noChangeArrowheads="1"/>
              </p:cNvSpPr>
              <p:nvPr/>
            </p:nvSpPr>
            <p:spPr bwMode="auto">
              <a:xfrm>
                <a:off x="-747" y="88704"/>
                <a:ext cx="6228583" cy="541729"/>
              </a:xfrm>
              <a:prstGeom prst="roundRect">
                <a:avLst>
                  <a:gd name="adj" fmla="val 16667"/>
                </a:avLst>
              </a:prstGeom>
              <a:solidFill>
                <a:srgbClr val="D9D9D9"/>
              </a:solidFill>
              <a:ln w="25400">
                <a:solidFill>
                  <a:srgbClr val="FFFFFF"/>
                </a:solidFill>
                <a:round/>
                <a:headEnd/>
                <a:tailEnd/>
              </a:ln>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zh-CN" sz="2800" b="1" i="0" u="none" strike="noStrike" kern="1200" cap="none" spc="0" normalizeH="0" baseline="0" noProof="0">
                  <a:ln>
                    <a:noFill/>
                  </a:ln>
                  <a:solidFill>
                    <a:srgbClr val="FF0000"/>
                  </a:solidFill>
                  <a:effectLst/>
                  <a:uLnTx/>
                  <a:uFillTx/>
                  <a:latin typeface="Times New Roman" panose="02020603050405020304" pitchFamily="18" charset="0"/>
                  <a:ea typeface="华文楷体" panose="02010600040101010101" pitchFamily="2" charset="-122"/>
                  <a:cs typeface="+mn-cs"/>
                </a:endParaRPr>
              </a:p>
            </p:txBody>
          </p:sp>
        </p:grpSp>
        <p:sp>
          <p:nvSpPr>
            <p:cNvPr id="6151" name="Rectangle 13">
              <a:extLst>
                <a:ext uri="{FF2B5EF4-FFF2-40B4-BE49-F238E27FC236}">
                  <a16:creationId xmlns:a16="http://schemas.microsoft.com/office/drawing/2014/main" id="{EC802204-7140-47B8-A313-153181E2276D}"/>
                </a:ext>
              </a:extLst>
            </p:cNvPr>
            <p:cNvSpPr>
              <a:spLocks noChangeArrowheads="1"/>
            </p:cNvSpPr>
            <p:nvPr/>
          </p:nvSpPr>
          <p:spPr bwMode="auto">
            <a:xfrm>
              <a:off x="1507" y="1378"/>
              <a:ext cx="3233"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srgbClr val="002060"/>
                  </a:solidFill>
                  <a:effectLst/>
                  <a:uLnTx/>
                  <a:uFillTx/>
                  <a:latin typeface="Times New Roman" panose="02020603050405020304" pitchFamily="18" charset="0"/>
                  <a:ea typeface="仿宋" panose="02010609060101010101" pitchFamily="49" charset="-122"/>
                  <a:cs typeface="+mn-cs"/>
                </a:rPr>
                <a:t>二、</a:t>
              </a:r>
              <a:r>
                <a:rPr lang="en-US" altLang="zh-CN" sz="2800" b="1" dirty="0">
                  <a:solidFill>
                    <a:srgbClr val="002060"/>
                  </a:solidFill>
                  <a:latin typeface="Times New Roman" panose="02020603050405020304" pitchFamily="18" charset="0"/>
                  <a:ea typeface="仿宋" panose="02010609060101010101" pitchFamily="49" charset="-122"/>
                </a:rPr>
                <a:t>N</a:t>
              </a:r>
              <a:r>
                <a:rPr lang="zh-CN" altLang="en-US" sz="2800" b="1" dirty="0">
                  <a:solidFill>
                    <a:srgbClr val="002060"/>
                  </a:solidFill>
                  <a:latin typeface="Times New Roman" panose="02020603050405020304" pitchFamily="18" charset="0"/>
                  <a:ea typeface="仿宋" panose="02010609060101010101" pitchFamily="49" charset="-122"/>
                </a:rPr>
                <a:t>皇后问题</a:t>
              </a:r>
              <a:endParaRPr kumimoji="0" lang="zh-CN" altLang="en-US" sz="2800" b="1" i="0" u="none" strike="noStrike" kern="1200" cap="none" spc="0" normalizeH="0" baseline="0" noProof="0" dirty="0">
                <a:ln>
                  <a:noFill/>
                </a:ln>
                <a:solidFill>
                  <a:srgbClr val="002060"/>
                </a:solidFill>
                <a:effectLst/>
                <a:uLnTx/>
                <a:uFillTx/>
                <a:latin typeface="Times New Roman" panose="02020603050405020304" pitchFamily="18" charset="0"/>
                <a:ea typeface="仿宋" panose="02010609060101010101" pitchFamily="49" charset="-122"/>
                <a:cs typeface="+mn-cs"/>
              </a:endParaRPr>
            </a:p>
          </p:txBody>
        </p:sp>
      </p:grpSp>
      <p:grpSp>
        <p:nvGrpSpPr>
          <p:cNvPr id="18" name="Group 18">
            <a:extLst>
              <a:ext uri="{FF2B5EF4-FFF2-40B4-BE49-F238E27FC236}">
                <a16:creationId xmlns:a16="http://schemas.microsoft.com/office/drawing/2014/main" id="{7D449A68-E818-4497-880E-ED195E79A633}"/>
              </a:ext>
            </a:extLst>
          </p:cNvPr>
          <p:cNvGrpSpPr>
            <a:grpSpLocks/>
          </p:cNvGrpSpPr>
          <p:nvPr/>
        </p:nvGrpSpPr>
        <p:grpSpPr bwMode="auto">
          <a:xfrm>
            <a:off x="3233633" y="3779595"/>
            <a:ext cx="6127750" cy="682625"/>
            <a:chOff x="0" y="0"/>
            <a:chExt cx="9810" cy="1634"/>
          </a:xfrm>
        </p:grpSpPr>
        <p:grpSp>
          <p:nvGrpSpPr>
            <p:cNvPr id="19" name="Group 19">
              <a:extLst>
                <a:ext uri="{FF2B5EF4-FFF2-40B4-BE49-F238E27FC236}">
                  <a16:creationId xmlns:a16="http://schemas.microsoft.com/office/drawing/2014/main" id="{CE3B3818-932D-4FB7-AD75-C4864E6EC84C}"/>
                </a:ext>
              </a:extLst>
            </p:cNvPr>
            <p:cNvGrpSpPr>
              <a:grpSpLocks/>
            </p:cNvGrpSpPr>
            <p:nvPr/>
          </p:nvGrpSpPr>
          <p:grpSpPr bwMode="auto">
            <a:xfrm>
              <a:off x="0" y="0"/>
              <a:ext cx="9810" cy="1634"/>
              <a:chOff x="0" y="90"/>
              <a:chExt cx="6228000" cy="1038263"/>
            </a:xfrm>
          </p:grpSpPr>
          <p:sp>
            <p:nvSpPr>
              <p:cNvPr id="21" name="AutoShape 3">
                <a:extLst>
                  <a:ext uri="{FF2B5EF4-FFF2-40B4-BE49-F238E27FC236}">
                    <a16:creationId xmlns:a16="http://schemas.microsoft.com/office/drawing/2014/main" id="{C49DF415-E396-4133-8077-56657B736FF8}"/>
                  </a:ext>
                </a:extLst>
              </p:cNvPr>
              <p:cNvSpPr>
                <a:spLocks noChangeArrowheads="1"/>
              </p:cNvSpPr>
              <p:nvPr/>
            </p:nvSpPr>
            <p:spPr bwMode="auto">
              <a:xfrm>
                <a:off x="1778" y="90"/>
                <a:ext cx="6224625" cy="1038263"/>
              </a:xfrm>
              <a:prstGeom prst="roundRect">
                <a:avLst>
                  <a:gd name="adj" fmla="val 16667"/>
                </a:avLst>
              </a:prstGeom>
              <a:gradFill rotWithShape="1">
                <a:gsLst>
                  <a:gs pos="0">
                    <a:srgbClr val="00B0F0"/>
                  </a:gs>
                  <a:gs pos="100000">
                    <a:srgbClr val="0070C0"/>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华文楷体" panose="02010600040101010101" pitchFamily="2" charset="-122"/>
                  <a:cs typeface="+mn-cs"/>
                </a:endParaRPr>
              </a:p>
            </p:txBody>
          </p:sp>
          <p:sp>
            <p:nvSpPr>
              <p:cNvPr id="22" name="AutoShape 3">
                <a:extLst>
                  <a:ext uri="{FF2B5EF4-FFF2-40B4-BE49-F238E27FC236}">
                    <a16:creationId xmlns:a16="http://schemas.microsoft.com/office/drawing/2014/main" id="{2192CAE8-FB60-4DE1-8B09-923267FD42BF}"/>
                  </a:ext>
                </a:extLst>
              </p:cNvPr>
              <p:cNvSpPr>
                <a:spLocks noChangeArrowheads="1"/>
              </p:cNvSpPr>
              <p:nvPr/>
            </p:nvSpPr>
            <p:spPr bwMode="auto">
              <a:xfrm>
                <a:off x="0" y="77262"/>
                <a:ext cx="6228000" cy="874040"/>
              </a:xfrm>
              <a:prstGeom prst="roundRect">
                <a:avLst>
                  <a:gd name="adj" fmla="val 16667"/>
                </a:avLst>
              </a:prstGeom>
              <a:solidFill>
                <a:srgbClr val="D9D9D9"/>
              </a:solidFill>
              <a:ln w="25400">
                <a:solidFill>
                  <a:srgbClr val="FFFFFF"/>
                </a:solidFill>
                <a:round/>
                <a:headEnd/>
                <a:tailEnd/>
              </a:ln>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zh-CN" sz="2800" b="1" i="0" u="none" strike="noStrike" kern="1200" cap="none" spc="0" normalizeH="0" baseline="0" noProof="0">
                  <a:ln>
                    <a:noFill/>
                  </a:ln>
                  <a:solidFill>
                    <a:srgbClr val="1F497D"/>
                  </a:solidFill>
                  <a:effectLst/>
                  <a:uLnTx/>
                  <a:uFillTx/>
                  <a:latin typeface="Times New Roman" panose="02020603050405020304" pitchFamily="18" charset="0"/>
                  <a:ea typeface="华文楷体" panose="02010600040101010101" pitchFamily="2" charset="-122"/>
                  <a:cs typeface="+mn-cs"/>
                </a:endParaRPr>
              </a:p>
            </p:txBody>
          </p:sp>
        </p:grpSp>
        <p:sp>
          <p:nvSpPr>
            <p:cNvPr id="20" name="Rectangle 13">
              <a:extLst>
                <a:ext uri="{FF2B5EF4-FFF2-40B4-BE49-F238E27FC236}">
                  <a16:creationId xmlns:a16="http://schemas.microsoft.com/office/drawing/2014/main" id="{F26149E6-E418-438E-AF42-9A546F67B61E}"/>
                </a:ext>
              </a:extLst>
            </p:cNvPr>
            <p:cNvSpPr>
              <a:spLocks noChangeArrowheads="1"/>
            </p:cNvSpPr>
            <p:nvPr/>
          </p:nvSpPr>
          <p:spPr bwMode="auto">
            <a:xfrm>
              <a:off x="107" y="179"/>
              <a:ext cx="9700" cy="1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srgbClr val="002060"/>
                  </a:solidFill>
                  <a:effectLst/>
                  <a:uLnTx/>
                  <a:uFillTx/>
                  <a:latin typeface="Times New Roman" panose="02020603050405020304" pitchFamily="18" charset="0"/>
                  <a:ea typeface="仿宋" panose="02010609060101010101" pitchFamily="49" charset="-122"/>
                  <a:cs typeface="+mn-cs"/>
                </a:rPr>
                <a:t>三、</a:t>
              </a:r>
              <a:r>
                <a:rPr lang="zh-CN" altLang="en-US" sz="2800" b="1" dirty="0">
                  <a:solidFill>
                    <a:srgbClr val="002060"/>
                  </a:solidFill>
                  <a:latin typeface="Times New Roman" panose="02020603050405020304" pitchFamily="18" charset="0"/>
                  <a:ea typeface="仿宋" panose="02010609060101010101" pitchFamily="49" charset="-122"/>
                </a:rPr>
                <a:t>图的</a:t>
              </a:r>
              <a:r>
                <a:rPr lang="en-US" altLang="zh-CN" sz="2800" b="1" dirty="0">
                  <a:solidFill>
                    <a:srgbClr val="002060"/>
                  </a:solidFill>
                  <a:latin typeface="Times New Roman" panose="02020603050405020304" pitchFamily="18" charset="0"/>
                  <a:ea typeface="仿宋" panose="02010609060101010101" pitchFamily="49" charset="-122"/>
                </a:rPr>
                <a:t>M</a:t>
              </a:r>
              <a:r>
                <a:rPr lang="zh-CN" altLang="en-US" sz="2800" b="1" dirty="0">
                  <a:solidFill>
                    <a:srgbClr val="002060"/>
                  </a:solidFill>
                  <a:latin typeface="Times New Roman" panose="02020603050405020304" pitchFamily="18" charset="0"/>
                  <a:ea typeface="仿宋" panose="02010609060101010101" pitchFamily="49" charset="-122"/>
                </a:rPr>
                <a:t>着色</a:t>
              </a:r>
              <a:r>
                <a:rPr kumimoji="0" lang="zh-CN" altLang="en-US" sz="2800" b="1" i="0" u="none" strike="noStrike" kern="1200" cap="none" spc="0" normalizeH="0" baseline="0" noProof="0" dirty="0">
                  <a:ln>
                    <a:noFill/>
                  </a:ln>
                  <a:solidFill>
                    <a:srgbClr val="002060"/>
                  </a:solidFill>
                  <a:effectLst/>
                  <a:uLnTx/>
                  <a:uFillTx/>
                  <a:latin typeface="Times New Roman" panose="02020603050405020304" pitchFamily="18" charset="0"/>
                  <a:ea typeface="仿宋" panose="02010609060101010101" pitchFamily="49" charset="-122"/>
                  <a:cs typeface="+mn-cs"/>
                </a:rPr>
                <a:t>问题</a:t>
              </a:r>
            </a:p>
          </p:txBody>
        </p:sp>
      </p:grpSp>
      <p:grpSp>
        <p:nvGrpSpPr>
          <p:cNvPr id="28" name="Group 18">
            <a:extLst>
              <a:ext uri="{FF2B5EF4-FFF2-40B4-BE49-F238E27FC236}">
                <a16:creationId xmlns:a16="http://schemas.microsoft.com/office/drawing/2014/main" id="{759FD932-6AC4-470D-83D3-86055FC5F43D}"/>
              </a:ext>
            </a:extLst>
          </p:cNvPr>
          <p:cNvGrpSpPr>
            <a:grpSpLocks/>
          </p:cNvGrpSpPr>
          <p:nvPr/>
        </p:nvGrpSpPr>
        <p:grpSpPr bwMode="auto">
          <a:xfrm>
            <a:off x="3230457" y="4630360"/>
            <a:ext cx="6127750" cy="682625"/>
            <a:chOff x="0" y="0"/>
            <a:chExt cx="9810" cy="1634"/>
          </a:xfrm>
        </p:grpSpPr>
        <p:grpSp>
          <p:nvGrpSpPr>
            <p:cNvPr id="29" name="Group 19">
              <a:extLst>
                <a:ext uri="{FF2B5EF4-FFF2-40B4-BE49-F238E27FC236}">
                  <a16:creationId xmlns:a16="http://schemas.microsoft.com/office/drawing/2014/main" id="{E47C334D-21BF-4AA9-AED3-878B8E943CB0}"/>
                </a:ext>
              </a:extLst>
            </p:cNvPr>
            <p:cNvGrpSpPr>
              <a:grpSpLocks/>
            </p:cNvGrpSpPr>
            <p:nvPr/>
          </p:nvGrpSpPr>
          <p:grpSpPr bwMode="auto">
            <a:xfrm>
              <a:off x="0" y="0"/>
              <a:ext cx="9810" cy="1634"/>
              <a:chOff x="0" y="90"/>
              <a:chExt cx="6228000" cy="1038263"/>
            </a:xfrm>
          </p:grpSpPr>
          <p:sp>
            <p:nvSpPr>
              <p:cNvPr id="31" name="AutoShape 3">
                <a:extLst>
                  <a:ext uri="{FF2B5EF4-FFF2-40B4-BE49-F238E27FC236}">
                    <a16:creationId xmlns:a16="http://schemas.microsoft.com/office/drawing/2014/main" id="{51A10F9A-0A5A-41CF-883B-305CBC102E16}"/>
                  </a:ext>
                </a:extLst>
              </p:cNvPr>
              <p:cNvSpPr>
                <a:spLocks noChangeArrowheads="1"/>
              </p:cNvSpPr>
              <p:nvPr/>
            </p:nvSpPr>
            <p:spPr bwMode="auto">
              <a:xfrm>
                <a:off x="1778" y="90"/>
                <a:ext cx="6224625" cy="1038263"/>
              </a:xfrm>
              <a:prstGeom prst="roundRect">
                <a:avLst>
                  <a:gd name="adj" fmla="val 16667"/>
                </a:avLst>
              </a:prstGeom>
              <a:gradFill rotWithShape="1">
                <a:gsLst>
                  <a:gs pos="0">
                    <a:srgbClr val="00B0F0"/>
                  </a:gs>
                  <a:gs pos="100000">
                    <a:srgbClr val="0070C0"/>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华文楷体" panose="02010600040101010101" pitchFamily="2" charset="-122"/>
                  <a:cs typeface="+mn-cs"/>
                </a:endParaRPr>
              </a:p>
            </p:txBody>
          </p:sp>
          <p:sp>
            <p:nvSpPr>
              <p:cNvPr id="32" name="AutoShape 3">
                <a:extLst>
                  <a:ext uri="{FF2B5EF4-FFF2-40B4-BE49-F238E27FC236}">
                    <a16:creationId xmlns:a16="http://schemas.microsoft.com/office/drawing/2014/main" id="{C2C7F252-E61F-46E3-8A6A-3A1E96A6292E}"/>
                  </a:ext>
                </a:extLst>
              </p:cNvPr>
              <p:cNvSpPr>
                <a:spLocks noChangeArrowheads="1"/>
              </p:cNvSpPr>
              <p:nvPr/>
            </p:nvSpPr>
            <p:spPr bwMode="auto">
              <a:xfrm>
                <a:off x="0" y="77262"/>
                <a:ext cx="6228000" cy="874040"/>
              </a:xfrm>
              <a:prstGeom prst="roundRect">
                <a:avLst>
                  <a:gd name="adj" fmla="val 16667"/>
                </a:avLst>
              </a:prstGeom>
              <a:solidFill>
                <a:srgbClr val="D9D9D9"/>
              </a:solidFill>
              <a:ln w="25400">
                <a:solidFill>
                  <a:srgbClr val="FFFFFF"/>
                </a:solidFill>
                <a:round/>
                <a:headEnd/>
                <a:tailEnd/>
              </a:ln>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zh-CN" sz="2800" b="1" i="0" u="none" strike="noStrike" kern="1200" cap="none" spc="0" normalizeH="0" baseline="0" noProof="0">
                  <a:ln>
                    <a:noFill/>
                  </a:ln>
                  <a:solidFill>
                    <a:srgbClr val="1F497D"/>
                  </a:solidFill>
                  <a:effectLst/>
                  <a:uLnTx/>
                  <a:uFillTx/>
                  <a:latin typeface="Times New Roman" panose="02020603050405020304" pitchFamily="18" charset="0"/>
                  <a:ea typeface="华文楷体" panose="02010600040101010101" pitchFamily="2" charset="-122"/>
                  <a:cs typeface="+mn-cs"/>
                </a:endParaRPr>
              </a:p>
            </p:txBody>
          </p:sp>
        </p:grpSp>
        <p:sp>
          <p:nvSpPr>
            <p:cNvPr id="30" name="Rectangle 13">
              <a:extLst>
                <a:ext uri="{FF2B5EF4-FFF2-40B4-BE49-F238E27FC236}">
                  <a16:creationId xmlns:a16="http://schemas.microsoft.com/office/drawing/2014/main" id="{E02630E8-F377-4563-880B-B439F2DBF107}"/>
                </a:ext>
              </a:extLst>
            </p:cNvPr>
            <p:cNvSpPr>
              <a:spLocks noChangeArrowheads="1"/>
            </p:cNvSpPr>
            <p:nvPr/>
          </p:nvSpPr>
          <p:spPr bwMode="auto">
            <a:xfrm>
              <a:off x="107" y="179"/>
              <a:ext cx="9700" cy="1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srgbClr val="101C56"/>
                  </a:solidFill>
                  <a:effectLst/>
                  <a:uLnTx/>
                  <a:uFillTx/>
                  <a:latin typeface="Times New Roman" panose="02020603050405020304" pitchFamily="18" charset="0"/>
                  <a:ea typeface="仿宋" panose="02010609060101010101" pitchFamily="49" charset="-122"/>
                  <a:cs typeface="+mn-cs"/>
                </a:rPr>
                <a:t>四、</a:t>
              </a:r>
              <a:r>
                <a:rPr lang="en-US" altLang="zh-CN" sz="2800" b="1" dirty="0">
                  <a:solidFill>
                    <a:srgbClr val="101C56"/>
                  </a:solidFill>
                  <a:latin typeface="Times New Roman" panose="02020603050405020304" pitchFamily="18" charset="0"/>
                  <a:ea typeface="仿宋" panose="02010609060101010101" pitchFamily="49" charset="-122"/>
                </a:rPr>
                <a:t>0-1</a:t>
              </a:r>
              <a:r>
                <a:rPr lang="zh-CN" altLang="en-US" sz="2800" b="1" dirty="0">
                  <a:solidFill>
                    <a:srgbClr val="101C56"/>
                  </a:solidFill>
                  <a:latin typeface="Times New Roman" panose="02020603050405020304" pitchFamily="18" charset="0"/>
                  <a:ea typeface="仿宋" panose="02010609060101010101" pitchFamily="49" charset="-122"/>
                </a:rPr>
                <a:t>背包问题</a:t>
              </a:r>
              <a:endParaRPr kumimoji="0" lang="zh-CN" altLang="en-US" sz="2800" b="1" i="0" u="none" strike="noStrike" kern="1200" cap="none" spc="0" normalizeH="0" baseline="0" noProof="0" dirty="0">
                <a:ln>
                  <a:noFill/>
                </a:ln>
                <a:solidFill>
                  <a:srgbClr val="101C56"/>
                </a:solidFill>
                <a:effectLst/>
                <a:uLnTx/>
                <a:uFillTx/>
                <a:latin typeface="Times New Roman" panose="02020603050405020304" pitchFamily="18" charset="0"/>
                <a:ea typeface="仿宋" panose="02010609060101010101" pitchFamily="49" charset="-122"/>
                <a:cs typeface="+mn-cs"/>
              </a:endParaRPr>
            </a:p>
          </p:txBody>
        </p:sp>
      </p:grpSp>
      <p:grpSp>
        <p:nvGrpSpPr>
          <p:cNvPr id="23" name="Group 18">
            <a:extLst>
              <a:ext uri="{FF2B5EF4-FFF2-40B4-BE49-F238E27FC236}">
                <a16:creationId xmlns:a16="http://schemas.microsoft.com/office/drawing/2014/main" id="{FF5C2666-0B73-9AD0-9C9D-0038539B1402}"/>
              </a:ext>
            </a:extLst>
          </p:cNvPr>
          <p:cNvGrpSpPr>
            <a:grpSpLocks/>
          </p:cNvGrpSpPr>
          <p:nvPr/>
        </p:nvGrpSpPr>
        <p:grpSpPr bwMode="auto">
          <a:xfrm>
            <a:off x="3262938" y="5516363"/>
            <a:ext cx="6127750" cy="682625"/>
            <a:chOff x="0" y="0"/>
            <a:chExt cx="9810" cy="1634"/>
          </a:xfrm>
        </p:grpSpPr>
        <p:grpSp>
          <p:nvGrpSpPr>
            <p:cNvPr id="24" name="Group 19">
              <a:extLst>
                <a:ext uri="{FF2B5EF4-FFF2-40B4-BE49-F238E27FC236}">
                  <a16:creationId xmlns:a16="http://schemas.microsoft.com/office/drawing/2014/main" id="{37D70EA5-C7DE-AAFA-7A34-ECB697005806}"/>
                </a:ext>
              </a:extLst>
            </p:cNvPr>
            <p:cNvGrpSpPr>
              <a:grpSpLocks/>
            </p:cNvGrpSpPr>
            <p:nvPr/>
          </p:nvGrpSpPr>
          <p:grpSpPr bwMode="auto">
            <a:xfrm>
              <a:off x="0" y="0"/>
              <a:ext cx="9810" cy="1634"/>
              <a:chOff x="0" y="90"/>
              <a:chExt cx="6228000" cy="1038263"/>
            </a:xfrm>
          </p:grpSpPr>
          <p:sp>
            <p:nvSpPr>
              <p:cNvPr id="26" name="AutoShape 3">
                <a:extLst>
                  <a:ext uri="{FF2B5EF4-FFF2-40B4-BE49-F238E27FC236}">
                    <a16:creationId xmlns:a16="http://schemas.microsoft.com/office/drawing/2014/main" id="{FF5C9EB9-541F-CD16-2EEE-2A21506A42FA}"/>
                  </a:ext>
                </a:extLst>
              </p:cNvPr>
              <p:cNvSpPr>
                <a:spLocks noChangeArrowheads="1"/>
              </p:cNvSpPr>
              <p:nvPr/>
            </p:nvSpPr>
            <p:spPr bwMode="auto">
              <a:xfrm>
                <a:off x="1778" y="90"/>
                <a:ext cx="6224625" cy="1038263"/>
              </a:xfrm>
              <a:prstGeom prst="roundRect">
                <a:avLst>
                  <a:gd name="adj" fmla="val 16667"/>
                </a:avLst>
              </a:prstGeom>
              <a:gradFill rotWithShape="1">
                <a:gsLst>
                  <a:gs pos="0">
                    <a:srgbClr val="00B0F0"/>
                  </a:gs>
                  <a:gs pos="100000">
                    <a:srgbClr val="0070C0"/>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华文楷体" panose="02010600040101010101" pitchFamily="2" charset="-122"/>
                  <a:cs typeface="+mn-cs"/>
                </a:endParaRPr>
              </a:p>
            </p:txBody>
          </p:sp>
          <p:sp>
            <p:nvSpPr>
              <p:cNvPr id="27" name="AutoShape 3">
                <a:extLst>
                  <a:ext uri="{FF2B5EF4-FFF2-40B4-BE49-F238E27FC236}">
                    <a16:creationId xmlns:a16="http://schemas.microsoft.com/office/drawing/2014/main" id="{B00D9D34-A126-9B1D-6A3C-3A0DFDB22DF5}"/>
                  </a:ext>
                </a:extLst>
              </p:cNvPr>
              <p:cNvSpPr>
                <a:spLocks noChangeArrowheads="1"/>
              </p:cNvSpPr>
              <p:nvPr/>
            </p:nvSpPr>
            <p:spPr bwMode="auto">
              <a:xfrm>
                <a:off x="0" y="77262"/>
                <a:ext cx="6228000" cy="874040"/>
              </a:xfrm>
              <a:prstGeom prst="roundRect">
                <a:avLst>
                  <a:gd name="adj" fmla="val 16667"/>
                </a:avLst>
              </a:prstGeom>
              <a:solidFill>
                <a:srgbClr val="D9D9D9"/>
              </a:solidFill>
              <a:ln w="25400">
                <a:solidFill>
                  <a:srgbClr val="FFFFFF"/>
                </a:solidFill>
                <a:round/>
                <a:headEnd/>
                <a:tailEnd/>
              </a:ln>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zh-CN" sz="2800" b="1" i="0" u="none" strike="noStrike" kern="1200" cap="none" spc="0" normalizeH="0" baseline="0" noProof="0">
                  <a:ln>
                    <a:noFill/>
                  </a:ln>
                  <a:solidFill>
                    <a:srgbClr val="1F497D"/>
                  </a:solidFill>
                  <a:effectLst/>
                  <a:uLnTx/>
                  <a:uFillTx/>
                  <a:latin typeface="Times New Roman" panose="02020603050405020304" pitchFamily="18" charset="0"/>
                  <a:ea typeface="华文楷体" panose="02010600040101010101" pitchFamily="2" charset="-122"/>
                  <a:cs typeface="+mn-cs"/>
                </a:endParaRPr>
              </a:p>
            </p:txBody>
          </p:sp>
        </p:grpSp>
        <p:sp>
          <p:nvSpPr>
            <p:cNvPr id="25" name="Rectangle 13">
              <a:extLst>
                <a:ext uri="{FF2B5EF4-FFF2-40B4-BE49-F238E27FC236}">
                  <a16:creationId xmlns:a16="http://schemas.microsoft.com/office/drawing/2014/main" id="{79F1410A-D910-26C2-52C1-D589670AD037}"/>
                </a:ext>
              </a:extLst>
            </p:cNvPr>
            <p:cNvSpPr>
              <a:spLocks noChangeArrowheads="1"/>
            </p:cNvSpPr>
            <p:nvPr/>
          </p:nvSpPr>
          <p:spPr bwMode="auto">
            <a:xfrm>
              <a:off x="107" y="179"/>
              <a:ext cx="9700" cy="1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lang="zh-CN" altLang="en-US" sz="2800" b="1" dirty="0">
                  <a:solidFill>
                    <a:srgbClr val="101C56"/>
                  </a:solidFill>
                  <a:latin typeface="Times New Roman" panose="02020603050405020304" pitchFamily="18" charset="0"/>
                  <a:ea typeface="仿宋" panose="02010609060101010101" pitchFamily="49" charset="-122"/>
                </a:rPr>
                <a:t>五</a:t>
              </a:r>
              <a:r>
                <a:rPr kumimoji="0" lang="zh-CN" altLang="en-US" sz="2800" b="1" i="0" u="none" strike="noStrike" kern="1200" cap="none" spc="0" normalizeH="0" baseline="0" noProof="0" dirty="0">
                  <a:ln>
                    <a:noFill/>
                  </a:ln>
                  <a:solidFill>
                    <a:srgbClr val="101C56"/>
                  </a:solidFill>
                  <a:effectLst/>
                  <a:uLnTx/>
                  <a:uFillTx/>
                  <a:latin typeface="Times New Roman" panose="02020603050405020304" pitchFamily="18" charset="0"/>
                  <a:ea typeface="仿宋" panose="02010609060101010101" pitchFamily="49" charset="-122"/>
                  <a:cs typeface="+mn-cs"/>
                </a:rPr>
                <a:t>、回溯算法效率分析</a:t>
              </a:r>
            </a:p>
          </p:txBody>
        </p:sp>
      </p:grpSp>
    </p:spTree>
    <p:extLst>
      <p:ext uri="{BB962C8B-B14F-4D97-AF65-F5344CB8AC3E}">
        <p14:creationId xmlns:p14="http://schemas.microsoft.com/office/powerpoint/2010/main" val="223310192"/>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1">
            <a:extLst>
              <a:ext uri="{FF2B5EF4-FFF2-40B4-BE49-F238E27FC236}">
                <a16:creationId xmlns:a16="http://schemas.microsoft.com/office/drawing/2014/main" id="{BD56052C-713E-4AF0-B081-BE09F645B830}"/>
              </a:ext>
            </a:extLst>
          </p:cNvPr>
          <p:cNvSpPr txBox="1">
            <a:spLocks noChangeArrowheads="1"/>
          </p:cNvSpPr>
          <p:nvPr/>
        </p:nvSpPr>
        <p:spPr bwMode="auto">
          <a:xfrm>
            <a:off x="453537" y="142143"/>
            <a:ext cx="6254750" cy="523875"/>
          </a:xfrm>
          <a:prstGeom prst="rect">
            <a:avLst/>
          </a:prstGeom>
          <a:noFill/>
          <a:ln>
            <a:noFill/>
          </a:ln>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N</a:t>
            </a:r>
            <a:r>
              <a:rPr kumimoji="0" lang="zh-CN" altLang="en-US" sz="2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皇后问题</a:t>
            </a:r>
          </a:p>
        </p:txBody>
      </p:sp>
      <p:sp>
        <p:nvSpPr>
          <p:cNvPr id="8" name="Rectangle 5">
            <a:extLst>
              <a:ext uri="{FF2B5EF4-FFF2-40B4-BE49-F238E27FC236}">
                <a16:creationId xmlns:a16="http://schemas.microsoft.com/office/drawing/2014/main" id="{51B10850-534A-4F59-6007-91F664A90952}"/>
              </a:ext>
            </a:extLst>
          </p:cNvPr>
          <p:cNvSpPr txBox="1">
            <a:spLocks noChangeArrowheads="1"/>
          </p:cNvSpPr>
          <p:nvPr/>
        </p:nvSpPr>
        <p:spPr bwMode="auto">
          <a:xfrm>
            <a:off x="453537" y="943534"/>
            <a:ext cx="10936358" cy="523875"/>
          </a:xfrm>
          <a:prstGeom prst="rect">
            <a:avLst/>
          </a:prstGeom>
          <a:noFill/>
          <a:ln>
            <a:noFill/>
          </a:ln>
        </p:spPr>
        <p:txBody>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p"/>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Clr>
                <a:schemeClr val="accent1"/>
              </a:buClr>
              <a:buSzPct val="65000"/>
              <a:buFont typeface="Wingdings" panose="05000000000000000000" pitchFamily="2" charset="2"/>
              <a:buChar char="p"/>
              <a:defRPr sz="2000" b="1">
                <a:solidFill>
                  <a:schemeClr val="tx1"/>
                </a:solidFill>
                <a:latin typeface="+mn-lt"/>
                <a:ea typeface="+mn-ea"/>
              </a:defRPr>
            </a:lvl3pPr>
            <a:lvl4pPr marL="1600200" indent="-228600" algn="l" rtl="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mn-lt"/>
                <a:ea typeface="+mn-ea"/>
              </a:defRPr>
            </a:lvl4pPr>
            <a:lvl5pPr marL="2057400" indent="-228600" algn="l" rtl="0" eaLnBrk="0" fontAlgn="base" hangingPunct="0">
              <a:spcBef>
                <a:spcPct val="20000"/>
              </a:spcBef>
              <a:spcAft>
                <a:spcPct val="0"/>
              </a:spcAft>
              <a:buClr>
                <a:schemeClr val="tx2"/>
              </a:buClr>
              <a:buSzPct val="80000"/>
              <a:buFont typeface="Wingdings" panose="05000000000000000000" pitchFamily="2" charset="2"/>
              <a:buChar char="§"/>
              <a:defRPr sz="2000" b="1">
                <a:solidFill>
                  <a:schemeClr val="tx1"/>
                </a:solidFill>
                <a:latin typeface="+mn-lt"/>
                <a:ea typeface="+mn-ea"/>
              </a:defRPr>
            </a:lvl5pPr>
            <a:lvl6pPr marL="25146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6pPr>
            <a:lvl7pPr marL="29718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7pPr>
            <a:lvl8pPr marL="34290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8pPr>
            <a:lvl9pPr marL="38862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
                <a:srgbClr val="666600"/>
              </a:buClr>
              <a:buSzPct val="75000"/>
              <a:buFont typeface="Wingdings" panose="05000000000000000000" pitchFamily="2" charset="2"/>
              <a:buChar char="p"/>
              <a:tabLst/>
              <a:defRPr/>
            </a:pPr>
            <a:r>
              <a:rPr kumimoji="0" lang="en-US" altLang="zh-CN" sz="2800" b="1" i="0" u="none" strike="noStrike" kern="0" cap="none" spc="0" normalizeH="0" baseline="0" noProof="0" dirty="0">
                <a:ln>
                  <a:noFill/>
                </a:ln>
                <a:solidFill>
                  <a:srgbClr val="000000"/>
                </a:solidFill>
                <a:effectLst/>
                <a:uLnTx/>
                <a:uFillTx/>
                <a:latin typeface="Verdana"/>
                <a:ea typeface="等线" panose="02010600030101010101" pitchFamily="2" charset="-122"/>
                <a:cs typeface="+mn-cs"/>
              </a:rPr>
              <a:t> </a:t>
            </a:r>
            <a:r>
              <a:rPr lang="zh-CN" altLang="en-US" kern="0" noProof="0" dirty="0">
                <a:solidFill>
                  <a:srgbClr val="FF0000"/>
                </a:solidFill>
                <a:latin typeface="华文仿宋" panose="02010600040101010101" pitchFamily="2" charset="-122"/>
                <a:ea typeface="华文仿宋" panose="02010600040101010101" pitchFamily="2" charset="-122"/>
              </a:rPr>
              <a:t>问题定义</a:t>
            </a:r>
            <a:endParaRPr kumimoji="0" lang="en-US" altLang="zh-CN" sz="2800" b="1" i="0" u="none" strike="noStrike" kern="0" cap="none" spc="0" normalizeH="0" baseline="0" dirty="0">
              <a:ln>
                <a:noFill/>
              </a:ln>
              <a:solidFill>
                <a:srgbClr val="FF0000"/>
              </a:solidFill>
              <a:effectLst/>
              <a:uLnTx/>
              <a:uFillTx/>
              <a:latin typeface="华文仿宋" panose="02010600040101010101" pitchFamily="2" charset="-122"/>
              <a:ea typeface="华文仿宋" panose="02010600040101010101" pitchFamily="2" charset="-122"/>
              <a:cs typeface="+mn-cs"/>
            </a:endParaRPr>
          </a:p>
        </p:txBody>
      </p:sp>
      <p:sp>
        <p:nvSpPr>
          <p:cNvPr id="4" name="Rectangle 5">
            <a:extLst>
              <a:ext uri="{FF2B5EF4-FFF2-40B4-BE49-F238E27FC236}">
                <a16:creationId xmlns:a16="http://schemas.microsoft.com/office/drawing/2014/main" id="{300575A1-83AF-5066-CB6A-17DAAF1ED6A4}"/>
              </a:ext>
            </a:extLst>
          </p:cNvPr>
          <p:cNvSpPr txBox="1">
            <a:spLocks noChangeArrowheads="1"/>
          </p:cNvSpPr>
          <p:nvPr/>
        </p:nvSpPr>
        <p:spPr bwMode="auto">
          <a:xfrm>
            <a:off x="453537" y="1640789"/>
            <a:ext cx="10499481" cy="1394510"/>
          </a:xfrm>
          <a:prstGeom prst="rect">
            <a:avLst/>
          </a:prstGeom>
          <a:noFill/>
          <a:ln>
            <a:noFill/>
          </a:ln>
        </p:spPr>
        <p:txBody>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p"/>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Clr>
                <a:schemeClr val="accent1"/>
              </a:buClr>
              <a:buSzPct val="65000"/>
              <a:buFont typeface="Wingdings" panose="05000000000000000000" pitchFamily="2" charset="2"/>
              <a:buChar char="p"/>
              <a:defRPr sz="2000" b="1">
                <a:solidFill>
                  <a:schemeClr val="tx1"/>
                </a:solidFill>
                <a:latin typeface="+mn-lt"/>
                <a:ea typeface="+mn-ea"/>
              </a:defRPr>
            </a:lvl3pPr>
            <a:lvl4pPr marL="1600200" indent="-228600" algn="l" rtl="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mn-lt"/>
                <a:ea typeface="+mn-ea"/>
              </a:defRPr>
            </a:lvl4pPr>
            <a:lvl5pPr marL="2057400" indent="-228600" algn="l" rtl="0" eaLnBrk="0" fontAlgn="base" hangingPunct="0">
              <a:spcBef>
                <a:spcPct val="20000"/>
              </a:spcBef>
              <a:spcAft>
                <a:spcPct val="0"/>
              </a:spcAft>
              <a:buClr>
                <a:schemeClr val="tx2"/>
              </a:buClr>
              <a:buSzPct val="80000"/>
              <a:buFont typeface="Wingdings" panose="05000000000000000000" pitchFamily="2" charset="2"/>
              <a:buChar char="§"/>
              <a:defRPr sz="2000" b="1">
                <a:solidFill>
                  <a:schemeClr val="tx1"/>
                </a:solidFill>
                <a:latin typeface="+mn-lt"/>
                <a:ea typeface="+mn-ea"/>
              </a:defRPr>
            </a:lvl5pPr>
            <a:lvl6pPr marL="25146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6pPr>
            <a:lvl7pPr marL="29718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7pPr>
            <a:lvl8pPr marL="34290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8pPr>
            <a:lvl9pPr marL="38862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9pPr>
          </a:lstStyle>
          <a:p>
            <a:pPr marL="0" marR="0" lvl="0" indent="0" algn="l" defTabSz="914400" rtl="0" eaLnBrk="1" fontAlgn="base" latinLnBrk="0" hangingPunct="1">
              <a:lnSpc>
                <a:spcPct val="100000"/>
              </a:lnSpc>
              <a:spcBef>
                <a:spcPct val="20000"/>
              </a:spcBef>
              <a:spcAft>
                <a:spcPct val="0"/>
              </a:spcAft>
              <a:buClr>
                <a:srgbClr val="666600"/>
              </a:buClr>
              <a:buSzPct val="75000"/>
              <a:buNone/>
              <a:tabLst/>
              <a:defRPr/>
            </a:pPr>
            <a:r>
              <a:rPr kumimoji="0" lang="zh-CN" altLang="en-US" sz="2400" b="1" i="0" u="none" strike="noStrike" kern="0" cap="none" spc="0" normalizeH="0" baseline="0" noProof="0" dirty="0">
                <a:ln>
                  <a:noFill/>
                </a:ln>
                <a:effectLst/>
                <a:uLnTx/>
                <a:uFillTx/>
                <a:latin typeface="Cambria" panose="02040503050406030204" pitchFamily="18" charset="0"/>
                <a:ea typeface="华文仿宋" panose="02010600040101010101" pitchFamily="2" charset="-122"/>
                <a:cs typeface="Times New Roman" panose="02020603050405020304" pitchFamily="18" charset="0"/>
              </a:rPr>
              <a:t>在</a:t>
            </a:r>
            <a:r>
              <a:rPr lang="en-US" altLang="zh-CN" sz="2400" kern="0" dirty="0">
                <a:latin typeface="Cambria" panose="02040503050406030204" pitchFamily="18" charset="0"/>
                <a:ea typeface="华文仿宋" panose="02010600040101010101" pitchFamily="2" charset="-122"/>
                <a:cs typeface="Times New Roman" panose="02020603050405020304" pitchFamily="18" charset="0"/>
              </a:rPr>
              <a:t>n</a:t>
            </a:r>
            <a:r>
              <a:rPr kumimoji="0" lang="en-US" altLang="zh-CN" sz="2400" b="1" i="0" u="none" strike="noStrike" kern="0" cap="none" spc="0" normalizeH="0" baseline="0" noProof="0" dirty="0">
                <a:ln>
                  <a:noFill/>
                </a:ln>
                <a:effectLst/>
                <a:uLnTx/>
                <a:uFillTx/>
                <a:latin typeface="Cambria" panose="02040503050406030204" pitchFamily="18" charset="0"/>
                <a:ea typeface="华文仿宋" panose="02010600040101010101" pitchFamily="2" charset="-122"/>
                <a:cs typeface="Times New Roman" panose="02020603050405020304" pitchFamily="18" charset="0"/>
              </a:rPr>
              <a:t>×</a:t>
            </a:r>
            <a:r>
              <a:rPr lang="en-US" altLang="zh-CN" sz="2400" kern="0" dirty="0">
                <a:latin typeface="Cambria" panose="02040503050406030204" pitchFamily="18" charset="0"/>
                <a:ea typeface="华文仿宋" panose="02010600040101010101" pitchFamily="2" charset="-122"/>
                <a:cs typeface="Times New Roman" panose="02020603050405020304" pitchFamily="18" charset="0"/>
              </a:rPr>
              <a:t>n</a:t>
            </a:r>
            <a:r>
              <a:rPr kumimoji="0" lang="zh-CN" altLang="en-US" sz="2400" b="1" i="0" u="none" strike="noStrike" kern="0" cap="none" spc="0" normalizeH="0" baseline="0" noProof="0" dirty="0">
                <a:ln>
                  <a:noFill/>
                </a:ln>
                <a:effectLst/>
                <a:uLnTx/>
                <a:uFillTx/>
                <a:latin typeface="Cambria" panose="02040503050406030204" pitchFamily="18" charset="0"/>
                <a:ea typeface="华文仿宋" panose="02010600040101010101" pitchFamily="2" charset="-122"/>
                <a:cs typeface="Times New Roman" panose="02020603050405020304" pitchFamily="18" charset="0"/>
              </a:rPr>
              <a:t>的方格棋盘上放置</a:t>
            </a:r>
            <a:r>
              <a:rPr lang="en-US" altLang="zh-CN" sz="2400" kern="0" dirty="0">
                <a:latin typeface="Cambria" panose="02040503050406030204" pitchFamily="18" charset="0"/>
                <a:ea typeface="华文仿宋" panose="02010600040101010101" pitchFamily="2" charset="-122"/>
                <a:cs typeface="Times New Roman" panose="02020603050405020304" pitchFamily="18" charset="0"/>
              </a:rPr>
              <a:t>n</a:t>
            </a:r>
            <a:r>
              <a:rPr kumimoji="0" lang="zh-CN" altLang="en-US" sz="2400" b="1" i="0" u="none" strike="noStrike" kern="0" cap="none" spc="0" normalizeH="0" baseline="0" noProof="0" dirty="0">
                <a:ln>
                  <a:noFill/>
                </a:ln>
                <a:effectLst/>
                <a:uLnTx/>
                <a:uFillTx/>
                <a:latin typeface="Cambria" panose="02040503050406030204" pitchFamily="18" charset="0"/>
                <a:ea typeface="华文仿宋" panose="02010600040101010101" pitchFamily="2" charset="-122"/>
                <a:cs typeface="Times New Roman" panose="02020603050405020304" pitchFamily="18" charset="0"/>
              </a:rPr>
              <a:t>个皇后，使得没有两个皇后在同一行、同一列、也不在同一条</a:t>
            </a:r>
            <a:r>
              <a:rPr kumimoji="0" lang="en-US" altLang="zh-CN" sz="2400" b="1" i="0" u="none" strike="noStrike" kern="0" cap="none" spc="0" normalizeH="0" baseline="0" noProof="0" dirty="0">
                <a:ln>
                  <a:noFill/>
                </a:ln>
                <a:effectLst/>
                <a:uLnTx/>
                <a:uFillTx/>
                <a:latin typeface="Cambria" panose="02040503050406030204" pitchFamily="18" charset="0"/>
                <a:ea typeface="华文仿宋" panose="02010600040101010101" pitchFamily="2" charset="-122"/>
                <a:cs typeface="Times New Roman" panose="02020603050405020304" pitchFamily="18" charset="0"/>
              </a:rPr>
              <a:t>45</a:t>
            </a:r>
            <a:r>
              <a:rPr kumimoji="0" lang="zh-CN" altLang="en-US" sz="2400" b="1" i="0" u="none" strike="noStrike" kern="0" cap="none" spc="0" normalizeH="0" baseline="0" noProof="0" dirty="0">
                <a:ln>
                  <a:noFill/>
                </a:ln>
                <a:effectLst/>
                <a:uLnTx/>
                <a:uFillTx/>
                <a:latin typeface="Cambria" panose="02040503050406030204" pitchFamily="18" charset="0"/>
                <a:ea typeface="华文仿宋" panose="02010600040101010101" pitchFamily="2" charset="-122"/>
                <a:cs typeface="Times New Roman" panose="02020603050405020304" pitchFamily="18" charset="0"/>
              </a:rPr>
              <a:t>度的斜线上。</a:t>
            </a:r>
            <a:endParaRPr kumimoji="0" lang="en-US" altLang="zh-CN" sz="2400" b="1" i="0" u="none" strike="noStrike" kern="0" cap="none" spc="0" normalizeH="0" baseline="0" noProof="0" dirty="0">
              <a:ln>
                <a:noFill/>
              </a:ln>
              <a:effectLst/>
              <a:uLnTx/>
              <a:uFillTx/>
              <a:latin typeface="Cambria" panose="02040503050406030204" pitchFamily="18" charset="0"/>
              <a:ea typeface="华文仿宋" panose="02010600040101010101" pitchFamily="2" charset="-122"/>
              <a:cs typeface="Times New Roman" panose="02020603050405020304" pitchFamily="18" charset="0"/>
            </a:endParaRPr>
          </a:p>
          <a:p>
            <a:pPr marL="0" marR="0" lvl="0" indent="0" algn="l" defTabSz="914400" rtl="0" eaLnBrk="1" fontAlgn="base" latinLnBrk="0" hangingPunct="1">
              <a:lnSpc>
                <a:spcPct val="100000"/>
              </a:lnSpc>
              <a:spcBef>
                <a:spcPct val="20000"/>
              </a:spcBef>
              <a:spcAft>
                <a:spcPct val="0"/>
              </a:spcAft>
              <a:buClr>
                <a:srgbClr val="666600"/>
              </a:buClr>
              <a:buSzPct val="75000"/>
              <a:buNone/>
              <a:tabLst/>
              <a:defRPr/>
            </a:pPr>
            <a:r>
              <a:rPr lang="zh-CN" altLang="en-US" sz="2400" kern="0" dirty="0">
                <a:latin typeface="Cambria" panose="02040503050406030204" pitchFamily="18" charset="0"/>
                <a:ea typeface="华文仿宋" panose="02010600040101010101" pitchFamily="2" charset="-122"/>
                <a:cs typeface="Times New Roman" panose="02020603050405020304" pitchFamily="18" charset="0"/>
              </a:rPr>
              <a:t>问有多少种可能的布局？</a:t>
            </a:r>
            <a:endParaRPr kumimoji="0" lang="en-US" altLang="zh-CN" sz="2400" b="1" i="0" u="none" strike="noStrike" kern="0" cap="none" spc="0" normalizeH="0" baseline="0" noProof="0" dirty="0">
              <a:ln>
                <a:noFill/>
              </a:ln>
              <a:effectLst/>
              <a:uLnTx/>
              <a:uFillTx/>
              <a:latin typeface="Cambria" panose="02040503050406030204" pitchFamily="18" charset="0"/>
              <a:ea typeface="华文仿宋" panose="02010600040101010101" pitchFamily="2" charset="-122"/>
              <a:cs typeface="Times New Roman" panose="02020603050405020304" pitchFamily="18" charset="0"/>
            </a:endParaRPr>
          </a:p>
        </p:txBody>
      </p:sp>
      <p:sp>
        <p:nvSpPr>
          <p:cNvPr id="7" name="Rectangle 5">
            <a:extLst>
              <a:ext uri="{FF2B5EF4-FFF2-40B4-BE49-F238E27FC236}">
                <a16:creationId xmlns:a16="http://schemas.microsoft.com/office/drawing/2014/main" id="{73257145-3989-498A-2CDB-CDD51C522F01}"/>
              </a:ext>
            </a:extLst>
          </p:cNvPr>
          <p:cNvSpPr txBox="1">
            <a:spLocks noChangeArrowheads="1"/>
          </p:cNvSpPr>
          <p:nvPr/>
        </p:nvSpPr>
        <p:spPr bwMode="auto">
          <a:xfrm>
            <a:off x="453536" y="3429000"/>
            <a:ext cx="3268231" cy="523875"/>
          </a:xfrm>
          <a:prstGeom prst="rect">
            <a:avLst/>
          </a:prstGeom>
          <a:noFill/>
          <a:ln>
            <a:noFill/>
          </a:ln>
        </p:spPr>
        <p:txBody>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p"/>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Clr>
                <a:schemeClr val="accent1"/>
              </a:buClr>
              <a:buSzPct val="65000"/>
              <a:buFont typeface="Wingdings" panose="05000000000000000000" pitchFamily="2" charset="2"/>
              <a:buChar char="p"/>
              <a:defRPr sz="2000" b="1">
                <a:solidFill>
                  <a:schemeClr val="tx1"/>
                </a:solidFill>
                <a:latin typeface="+mn-lt"/>
                <a:ea typeface="+mn-ea"/>
              </a:defRPr>
            </a:lvl3pPr>
            <a:lvl4pPr marL="1600200" indent="-228600" algn="l" rtl="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mn-lt"/>
                <a:ea typeface="+mn-ea"/>
              </a:defRPr>
            </a:lvl4pPr>
            <a:lvl5pPr marL="2057400" indent="-228600" algn="l" rtl="0" eaLnBrk="0" fontAlgn="base" hangingPunct="0">
              <a:spcBef>
                <a:spcPct val="20000"/>
              </a:spcBef>
              <a:spcAft>
                <a:spcPct val="0"/>
              </a:spcAft>
              <a:buClr>
                <a:schemeClr val="tx2"/>
              </a:buClr>
              <a:buSzPct val="80000"/>
              <a:buFont typeface="Wingdings" panose="05000000000000000000" pitchFamily="2" charset="2"/>
              <a:buChar char="§"/>
              <a:defRPr sz="2000" b="1">
                <a:solidFill>
                  <a:schemeClr val="tx1"/>
                </a:solidFill>
                <a:latin typeface="+mn-lt"/>
                <a:ea typeface="+mn-ea"/>
              </a:defRPr>
            </a:lvl5pPr>
            <a:lvl6pPr marL="25146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6pPr>
            <a:lvl7pPr marL="29718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7pPr>
            <a:lvl8pPr marL="34290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8pPr>
            <a:lvl9pPr marL="38862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
                <a:srgbClr val="666600"/>
              </a:buClr>
              <a:buSzPct val="75000"/>
              <a:buFont typeface="Wingdings" panose="05000000000000000000" pitchFamily="2" charset="2"/>
              <a:buChar char="p"/>
              <a:tabLst/>
              <a:defRPr/>
            </a:pPr>
            <a:r>
              <a:rPr kumimoji="0" lang="en-US" altLang="zh-CN" sz="2800" b="1" i="0" u="none" strike="noStrike" kern="0" cap="none" spc="0" normalizeH="0" baseline="0" noProof="0" dirty="0">
                <a:ln>
                  <a:noFill/>
                </a:ln>
                <a:solidFill>
                  <a:srgbClr val="000000"/>
                </a:solidFill>
                <a:effectLst/>
                <a:uLnTx/>
                <a:uFillTx/>
                <a:latin typeface="Verdana"/>
                <a:ea typeface="等线" panose="02010600030101010101" pitchFamily="2" charset="-122"/>
                <a:cs typeface="+mn-cs"/>
              </a:rPr>
              <a:t> </a:t>
            </a:r>
            <a:r>
              <a:rPr kumimoji="0" lang="zh-CN" altLang="en-US" sz="2800" b="1" i="0" u="none" strike="noStrike" kern="0" cap="none" spc="0" normalizeH="0" baseline="0" dirty="0">
                <a:ln>
                  <a:noFill/>
                </a:ln>
                <a:solidFill>
                  <a:srgbClr val="FF0000"/>
                </a:solidFill>
                <a:effectLst/>
                <a:uLnTx/>
                <a:uFillTx/>
                <a:latin typeface="华文仿宋" panose="02010600040101010101" pitchFamily="2" charset="-122"/>
                <a:ea typeface="华文仿宋" panose="02010600040101010101" pitchFamily="2" charset="-122"/>
                <a:cs typeface="+mn-cs"/>
              </a:rPr>
              <a:t>例：</a:t>
            </a:r>
            <a:r>
              <a:rPr kumimoji="0" lang="en-US" altLang="zh-CN" sz="2800" b="1" i="0" u="none" strike="noStrike" kern="0" cap="none" spc="0" normalizeH="0" baseline="0" dirty="0">
                <a:ln>
                  <a:noFill/>
                </a:ln>
                <a:solidFill>
                  <a:srgbClr val="FF0000"/>
                </a:solidFill>
                <a:effectLst/>
                <a:uLnTx/>
                <a:uFillTx/>
                <a:latin typeface="华文仿宋" panose="02010600040101010101" pitchFamily="2" charset="-122"/>
                <a:ea typeface="华文仿宋" panose="02010600040101010101" pitchFamily="2" charset="-122"/>
                <a:cs typeface="+mn-cs"/>
              </a:rPr>
              <a:t>4</a:t>
            </a:r>
            <a:r>
              <a:rPr kumimoji="0" lang="zh-CN" altLang="en-US" sz="2800" b="1" i="0" u="none" strike="noStrike" kern="0" cap="none" spc="0" normalizeH="0" baseline="0" dirty="0">
                <a:ln>
                  <a:noFill/>
                </a:ln>
                <a:solidFill>
                  <a:srgbClr val="FF0000"/>
                </a:solidFill>
                <a:effectLst/>
                <a:uLnTx/>
                <a:uFillTx/>
                <a:latin typeface="华文仿宋" panose="02010600040101010101" pitchFamily="2" charset="-122"/>
                <a:ea typeface="华文仿宋" panose="02010600040101010101" pitchFamily="2" charset="-122"/>
                <a:cs typeface="+mn-cs"/>
              </a:rPr>
              <a:t>皇后问题</a:t>
            </a:r>
            <a:endParaRPr kumimoji="0" lang="en-US" altLang="zh-CN" sz="2800" b="1" i="0" u="none" strike="noStrike" kern="0" cap="none" spc="0" normalizeH="0" baseline="0" dirty="0">
              <a:ln>
                <a:noFill/>
              </a:ln>
              <a:solidFill>
                <a:srgbClr val="FF0000"/>
              </a:solidFill>
              <a:effectLst/>
              <a:uLnTx/>
              <a:uFillTx/>
              <a:latin typeface="华文仿宋" panose="02010600040101010101" pitchFamily="2" charset="-122"/>
              <a:ea typeface="华文仿宋" panose="02010600040101010101" pitchFamily="2" charset="-122"/>
              <a:cs typeface="+mn-cs"/>
            </a:endParaRPr>
          </a:p>
        </p:txBody>
      </p:sp>
      <p:graphicFrame>
        <p:nvGraphicFramePr>
          <p:cNvPr id="14" name="表格 2">
            <a:extLst>
              <a:ext uri="{FF2B5EF4-FFF2-40B4-BE49-F238E27FC236}">
                <a16:creationId xmlns:a16="http://schemas.microsoft.com/office/drawing/2014/main" id="{75BA0C7D-6DBE-3110-04D4-DA4D0EC0E4C6}"/>
              </a:ext>
            </a:extLst>
          </p:cNvPr>
          <p:cNvGraphicFramePr>
            <a:graphicFrameLocks noGrp="1"/>
          </p:cNvGraphicFramePr>
          <p:nvPr>
            <p:extLst>
              <p:ext uri="{D42A27DB-BD31-4B8C-83A1-F6EECF244321}">
                <p14:modId xmlns:p14="http://schemas.microsoft.com/office/powerpoint/2010/main" val="153871316"/>
              </p:ext>
            </p:extLst>
          </p:nvPr>
        </p:nvGraphicFramePr>
        <p:xfrm>
          <a:off x="6096000" y="2879718"/>
          <a:ext cx="3468916" cy="3034748"/>
        </p:xfrm>
        <a:graphic>
          <a:graphicData uri="http://schemas.openxmlformats.org/drawingml/2006/table">
            <a:tbl>
              <a:tblPr firstRow="1" bandRow="1">
                <a:tableStyleId>{2D5ABB26-0587-4C30-8999-92F81FD0307C}</a:tableStyleId>
              </a:tblPr>
              <a:tblGrid>
                <a:gridCol w="867229">
                  <a:extLst>
                    <a:ext uri="{9D8B030D-6E8A-4147-A177-3AD203B41FA5}">
                      <a16:colId xmlns:a16="http://schemas.microsoft.com/office/drawing/2014/main" val="3028327004"/>
                    </a:ext>
                  </a:extLst>
                </a:gridCol>
                <a:gridCol w="867229">
                  <a:extLst>
                    <a:ext uri="{9D8B030D-6E8A-4147-A177-3AD203B41FA5}">
                      <a16:colId xmlns:a16="http://schemas.microsoft.com/office/drawing/2014/main" val="1626395217"/>
                    </a:ext>
                  </a:extLst>
                </a:gridCol>
                <a:gridCol w="867229">
                  <a:extLst>
                    <a:ext uri="{9D8B030D-6E8A-4147-A177-3AD203B41FA5}">
                      <a16:colId xmlns:a16="http://schemas.microsoft.com/office/drawing/2014/main" val="2870240601"/>
                    </a:ext>
                  </a:extLst>
                </a:gridCol>
                <a:gridCol w="867229">
                  <a:extLst>
                    <a:ext uri="{9D8B030D-6E8A-4147-A177-3AD203B41FA5}">
                      <a16:colId xmlns:a16="http://schemas.microsoft.com/office/drawing/2014/main" val="2355417887"/>
                    </a:ext>
                  </a:extLst>
                </a:gridCol>
              </a:tblGrid>
              <a:tr h="758687">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40708931"/>
                  </a:ext>
                </a:extLst>
              </a:tr>
              <a:tr h="758687">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77061751"/>
                  </a:ext>
                </a:extLst>
              </a:tr>
              <a:tr h="758687">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05973317"/>
                  </a:ext>
                </a:extLst>
              </a:tr>
              <a:tr h="758687">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94837288"/>
                  </a:ext>
                </a:extLst>
              </a:tr>
            </a:tbl>
          </a:graphicData>
        </a:graphic>
      </p:graphicFrame>
      <p:sp>
        <p:nvSpPr>
          <p:cNvPr id="15" name="流程图: 接点 14">
            <a:extLst>
              <a:ext uri="{FF2B5EF4-FFF2-40B4-BE49-F238E27FC236}">
                <a16:creationId xmlns:a16="http://schemas.microsoft.com/office/drawing/2014/main" id="{0B4EABE2-A541-853A-165D-ACF573E18BE0}"/>
              </a:ext>
            </a:extLst>
          </p:cNvPr>
          <p:cNvSpPr/>
          <p:nvPr/>
        </p:nvSpPr>
        <p:spPr>
          <a:xfrm>
            <a:off x="7218870" y="3039375"/>
            <a:ext cx="377371" cy="348343"/>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流程图: 接点 15">
            <a:extLst>
              <a:ext uri="{FF2B5EF4-FFF2-40B4-BE49-F238E27FC236}">
                <a16:creationId xmlns:a16="http://schemas.microsoft.com/office/drawing/2014/main" id="{C1401022-BC1A-50FD-1600-AE82200E52B5}"/>
              </a:ext>
            </a:extLst>
          </p:cNvPr>
          <p:cNvSpPr/>
          <p:nvPr/>
        </p:nvSpPr>
        <p:spPr>
          <a:xfrm>
            <a:off x="6326241" y="4611317"/>
            <a:ext cx="377371" cy="348343"/>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流程图: 接点 16">
            <a:extLst>
              <a:ext uri="{FF2B5EF4-FFF2-40B4-BE49-F238E27FC236}">
                <a16:creationId xmlns:a16="http://schemas.microsoft.com/office/drawing/2014/main" id="{446B5612-99D4-B07F-7DEE-278F322B050E}"/>
              </a:ext>
            </a:extLst>
          </p:cNvPr>
          <p:cNvSpPr/>
          <p:nvPr/>
        </p:nvSpPr>
        <p:spPr>
          <a:xfrm>
            <a:off x="8111498" y="5382523"/>
            <a:ext cx="377371" cy="348343"/>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流程图: 接点 17">
            <a:extLst>
              <a:ext uri="{FF2B5EF4-FFF2-40B4-BE49-F238E27FC236}">
                <a16:creationId xmlns:a16="http://schemas.microsoft.com/office/drawing/2014/main" id="{4253C0DC-B1CE-8772-7D45-A1970F672447}"/>
              </a:ext>
            </a:extLst>
          </p:cNvPr>
          <p:cNvSpPr/>
          <p:nvPr/>
        </p:nvSpPr>
        <p:spPr>
          <a:xfrm>
            <a:off x="8909785" y="3800046"/>
            <a:ext cx="377371" cy="348343"/>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流程图: 接点 18">
            <a:extLst>
              <a:ext uri="{FF2B5EF4-FFF2-40B4-BE49-F238E27FC236}">
                <a16:creationId xmlns:a16="http://schemas.microsoft.com/office/drawing/2014/main" id="{FDAEE042-2A01-8DB3-4950-C1605521B73F}"/>
              </a:ext>
            </a:extLst>
          </p:cNvPr>
          <p:cNvSpPr/>
          <p:nvPr/>
        </p:nvSpPr>
        <p:spPr>
          <a:xfrm>
            <a:off x="8163449" y="3080657"/>
            <a:ext cx="377371" cy="348343"/>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流程图: 接点 19">
            <a:extLst>
              <a:ext uri="{FF2B5EF4-FFF2-40B4-BE49-F238E27FC236}">
                <a16:creationId xmlns:a16="http://schemas.microsoft.com/office/drawing/2014/main" id="{8C82F985-BA18-1A07-F2F7-7D8827DEC72A}"/>
              </a:ext>
            </a:extLst>
          </p:cNvPr>
          <p:cNvSpPr/>
          <p:nvPr/>
        </p:nvSpPr>
        <p:spPr>
          <a:xfrm>
            <a:off x="6326240" y="3865958"/>
            <a:ext cx="377371" cy="348343"/>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流程图: 接点 20">
            <a:extLst>
              <a:ext uri="{FF2B5EF4-FFF2-40B4-BE49-F238E27FC236}">
                <a16:creationId xmlns:a16="http://schemas.microsoft.com/office/drawing/2014/main" id="{DB4C0225-33A4-B6C7-7650-2DF825E5649E}"/>
              </a:ext>
            </a:extLst>
          </p:cNvPr>
          <p:cNvSpPr/>
          <p:nvPr/>
        </p:nvSpPr>
        <p:spPr>
          <a:xfrm>
            <a:off x="8909785" y="4724366"/>
            <a:ext cx="377371" cy="348343"/>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流程图: 接点 21">
            <a:extLst>
              <a:ext uri="{FF2B5EF4-FFF2-40B4-BE49-F238E27FC236}">
                <a16:creationId xmlns:a16="http://schemas.microsoft.com/office/drawing/2014/main" id="{C9AB6146-1200-A34C-97FD-6BA625FD74F3}"/>
              </a:ext>
            </a:extLst>
          </p:cNvPr>
          <p:cNvSpPr/>
          <p:nvPr/>
        </p:nvSpPr>
        <p:spPr>
          <a:xfrm>
            <a:off x="7218870" y="5423805"/>
            <a:ext cx="377371" cy="348343"/>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Rectangle 5">
            <a:extLst>
              <a:ext uri="{FF2B5EF4-FFF2-40B4-BE49-F238E27FC236}">
                <a16:creationId xmlns:a16="http://schemas.microsoft.com/office/drawing/2014/main" id="{29F32945-DCBF-4243-B0AA-79026E2331DB}"/>
              </a:ext>
            </a:extLst>
          </p:cNvPr>
          <p:cNvSpPr txBox="1">
            <a:spLocks noChangeArrowheads="1"/>
          </p:cNvSpPr>
          <p:nvPr/>
        </p:nvSpPr>
        <p:spPr bwMode="auto">
          <a:xfrm>
            <a:off x="1003091" y="4231769"/>
            <a:ext cx="3116977" cy="562579"/>
          </a:xfrm>
          <a:prstGeom prst="rect">
            <a:avLst/>
          </a:prstGeom>
          <a:noFill/>
          <a:ln>
            <a:noFill/>
          </a:ln>
        </p:spPr>
        <p:txBody>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p"/>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Clr>
                <a:schemeClr val="accent1"/>
              </a:buClr>
              <a:buSzPct val="65000"/>
              <a:buFont typeface="Wingdings" panose="05000000000000000000" pitchFamily="2" charset="2"/>
              <a:buChar char="p"/>
              <a:defRPr sz="2000" b="1">
                <a:solidFill>
                  <a:schemeClr val="tx1"/>
                </a:solidFill>
                <a:latin typeface="+mn-lt"/>
                <a:ea typeface="+mn-ea"/>
              </a:defRPr>
            </a:lvl3pPr>
            <a:lvl4pPr marL="1600200" indent="-228600" algn="l" rtl="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mn-lt"/>
                <a:ea typeface="+mn-ea"/>
              </a:defRPr>
            </a:lvl4pPr>
            <a:lvl5pPr marL="2057400" indent="-228600" algn="l" rtl="0" eaLnBrk="0" fontAlgn="base" hangingPunct="0">
              <a:spcBef>
                <a:spcPct val="20000"/>
              </a:spcBef>
              <a:spcAft>
                <a:spcPct val="0"/>
              </a:spcAft>
              <a:buClr>
                <a:schemeClr val="tx2"/>
              </a:buClr>
              <a:buSzPct val="80000"/>
              <a:buFont typeface="Wingdings" panose="05000000000000000000" pitchFamily="2" charset="2"/>
              <a:buChar char="§"/>
              <a:defRPr sz="2000" b="1">
                <a:solidFill>
                  <a:schemeClr val="tx1"/>
                </a:solidFill>
                <a:latin typeface="+mn-lt"/>
                <a:ea typeface="+mn-ea"/>
              </a:defRPr>
            </a:lvl5pPr>
            <a:lvl6pPr marL="25146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6pPr>
            <a:lvl7pPr marL="29718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7pPr>
            <a:lvl8pPr marL="34290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8pPr>
            <a:lvl9pPr marL="38862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9pPr>
          </a:lstStyle>
          <a:p>
            <a:pPr marL="0" lvl="0" indent="0" eaLnBrk="1" hangingPunct="1">
              <a:buClr>
                <a:srgbClr val="666600"/>
              </a:buClr>
              <a:buNone/>
              <a:defRPr/>
            </a:pPr>
            <a:r>
              <a:rPr lang="zh-CN" altLang="en-US" sz="2400" kern="0" dirty="0">
                <a:latin typeface="Cambria" panose="02040503050406030204" pitchFamily="18" charset="0"/>
                <a:ea typeface="华文仿宋" panose="02010600040101010101" pitchFamily="2" charset="-122"/>
                <a:cs typeface="Times New Roman" panose="02020603050405020304" pitchFamily="18" charset="0"/>
              </a:rPr>
              <a:t>解：</a:t>
            </a:r>
            <a:r>
              <a:rPr lang="en-US" altLang="zh-CN" sz="2400" kern="0" dirty="0">
                <a:latin typeface="Cambria" panose="02040503050406030204" pitchFamily="18" charset="0"/>
                <a:ea typeface="华文仿宋" panose="02010600040101010101" pitchFamily="2" charset="-122"/>
                <a:cs typeface="Times New Roman" panose="02020603050405020304" pitchFamily="18" charset="0"/>
              </a:rPr>
              <a:t>&lt;2,4,1,3&gt;,</a:t>
            </a:r>
          </a:p>
        </p:txBody>
      </p:sp>
      <p:sp>
        <p:nvSpPr>
          <p:cNvPr id="24" name="Rectangle 5">
            <a:extLst>
              <a:ext uri="{FF2B5EF4-FFF2-40B4-BE49-F238E27FC236}">
                <a16:creationId xmlns:a16="http://schemas.microsoft.com/office/drawing/2014/main" id="{D9204A7B-B640-747D-7D29-5DCCB0A65692}"/>
              </a:ext>
            </a:extLst>
          </p:cNvPr>
          <p:cNvSpPr txBox="1">
            <a:spLocks noChangeArrowheads="1"/>
          </p:cNvSpPr>
          <p:nvPr/>
        </p:nvSpPr>
        <p:spPr bwMode="auto">
          <a:xfrm>
            <a:off x="1003090" y="4935921"/>
            <a:ext cx="3116977" cy="562579"/>
          </a:xfrm>
          <a:prstGeom prst="rect">
            <a:avLst/>
          </a:prstGeom>
          <a:noFill/>
          <a:ln>
            <a:noFill/>
          </a:ln>
        </p:spPr>
        <p:txBody>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p"/>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Clr>
                <a:schemeClr val="accent1"/>
              </a:buClr>
              <a:buSzPct val="65000"/>
              <a:buFont typeface="Wingdings" panose="05000000000000000000" pitchFamily="2" charset="2"/>
              <a:buChar char="p"/>
              <a:defRPr sz="2000" b="1">
                <a:solidFill>
                  <a:schemeClr val="tx1"/>
                </a:solidFill>
                <a:latin typeface="+mn-lt"/>
                <a:ea typeface="+mn-ea"/>
              </a:defRPr>
            </a:lvl3pPr>
            <a:lvl4pPr marL="1600200" indent="-228600" algn="l" rtl="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mn-lt"/>
                <a:ea typeface="+mn-ea"/>
              </a:defRPr>
            </a:lvl4pPr>
            <a:lvl5pPr marL="2057400" indent="-228600" algn="l" rtl="0" eaLnBrk="0" fontAlgn="base" hangingPunct="0">
              <a:spcBef>
                <a:spcPct val="20000"/>
              </a:spcBef>
              <a:spcAft>
                <a:spcPct val="0"/>
              </a:spcAft>
              <a:buClr>
                <a:schemeClr val="tx2"/>
              </a:buClr>
              <a:buSzPct val="80000"/>
              <a:buFont typeface="Wingdings" panose="05000000000000000000" pitchFamily="2" charset="2"/>
              <a:buChar char="§"/>
              <a:defRPr sz="2000" b="1">
                <a:solidFill>
                  <a:schemeClr val="tx1"/>
                </a:solidFill>
                <a:latin typeface="+mn-lt"/>
                <a:ea typeface="+mn-ea"/>
              </a:defRPr>
            </a:lvl5pPr>
            <a:lvl6pPr marL="25146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6pPr>
            <a:lvl7pPr marL="29718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7pPr>
            <a:lvl8pPr marL="34290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8pPr>
            <a:lvl9pPr marL="38862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9pPr>
          </a:lstStyle>
          <a:p>
            <a:pPr marL="0" lvl="0" indent="0" eaLnBrk="1" hangingPunct="1">
              <a:buClr>
                <a:srgbClr val="666600"/>
              </a:buClr>
              <a:buNone/>
              <a:defRPr/>
            </a:pPr>
            <a:r>
              <a:rPr lang="zh-CN" altLang="en-US" sz="2400" kern="0" dirty="0">
                <a:latin typeface="Cambria" panose="02040503050406030204" pitchFamily="18" charset="0"/>
                <a:ea typeface="华文仿宋" panose="02010600040101010101" pitchFamily="2" charset="-122"/>
                <a:cs typeface="Times New Roman" panose="02020603050405020304" pitchFamily="18" charset="0"/>
              </a:rPr>
              <a:t>         </a:t>
            </a:r>
            <a:r>
              <a:rPr lang="en-US" altLang="zh-CN" sz="2400" kern="0" dirty="0">
                <a:latin typeface="Cambria" panose="02040503050406030204" pitchFamily="18" charset="0"/>
                <a:ea typeface="华文仿宋" panose="02010600040101010101" pitchFamily="2" charset="-122"/>
                <a:cs typeface="Times New Roman" panose="02020603050405020304" pitchFamily="18" charset="0"/>
              </a:rPr>
              <a:t>&lt;3,1,4,2&gt;,</a:t>
            </a:r>
          </a:p>
        </p:txBody>
      </p:sp>
    </p:spTree>
    <p:extLst>
      <p:ext uri="{BB962C8B-B14F-4D97-AF65-F5344CB8AC3E}">
        <p14:creationId xmlns:p14="http://schemas.microsoft.com/office/powerpoint/2010/main" val="3245605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1000"/>
                                        <p:tgtEl>
                                          <p:spTgt spid="17"/>
                                        </p:tgtEl>
                                      </p:cBhvr>
                                    </p:animEffect>
                                    <p:anim calcmode="lin" valueType="num">
                                      <p:cBhvr>
                                        <p:cTn id="13" dur="1000" fill="hold"/>
                                        <p:tgtEl>
                                          <p:spTgt spid="17"/>
                                        </p:tgtEl>
                                        <p:attrNameLst>
                                          <p:attrName>ppt_x</p:attrName>
                                        </p:attrNameLst>
                                      </p:cBhvr>
                                      <p:tavLst>
                                        <p:tav tm="0">
                                          <p:val>
                                            <p:strVal val="#ppt_x"/>
                                          </p:val>
                                        </p:tav>
                                        <p:tav tm="100000">
                                          <p:val>
                                            <p:strVal val="#ppt_x"/>
                                          </p:val>
                                        </p:tav>
                                      </p:tavLst>
                                    </p:anim>
                                    <p:anim calcmode="lin" valueType="num">
                                      <p:cBhvr>
                                        <p:cTn id="14" dur="1000" fill="hold"/>
                                        <p:tgtEl>
                                          <p:spTgt spid="17"/>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1000"/>
                                        <p:tgtEl>
                                          <p:spTgt spid="16"/>
                                        </p:tgtEl>
                                      </p:cBhvr>
                                    </p:animEffect>
                                    <p:anim calcmode="lin" valueType="num">
                                      <p:cBhvr>
                                        <p:cTn id="18" dur="1000" fill="hold"/>
                                        <p:tgtEl>
                                          <p:spTgt spid="16"/>
                                        </p:tgtEl>
                                        <p:attrNameLst>
                                          <p:attrName>ppt_x</p:attrName>
                                        </p:attrNameLst>
                                      </p:cBhvr>
                                      <p:tavLst>
                                        <p:tav tm="0">
                                          <p:val>
                                            <p:strVal val="#ppt_x"/>
                                          </p:val>
                                        </p:tav>
                                        <p:tav tm="100000">
                                          <p:val>
                                            <p:strVal val="#ppt_x"/>
                                          </p:val>
                                        </p:tav>
                                      </p:tavLst>
                                    </p:anim>
                                    <p:anim calcmode="lin" valueType="num">
                                      <p:cBhvr>
                                        <p:cTn id="19" dur="1000" fill="hold"/>
                                        <p:tgtEl>
                                          <p:spTgt spid="16"/>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1000"/>
                                        <p:tgtEl>
                                          <p:spTgt spid="15"/>
                                        </p:tgtEl>
                                      </p:cBhvr>
                                    </p:animEffect>
                                    <p:anim calcmode="lin" valueType="num">
                                      <p:cBhvr>
                                        <p:cTn id="23" dur="1000" fill="hold"/>
                                        <p:tgtEl>
                                          <p:spTgt spid="15"/>
                                        </p:tgtEl>
                                        <p:attrNameLst>
                                          <p:attrName>ppt_x</p:attrName>
                                        </p:attrNameLst>
                                      </p:cBhvr>
                                      <p:tavLst>
                                        <p:tav tm="0">
                                          <p:val>
                                            <p:strVal val="#ppt_x"/>
                                          </p:val>
                                        </p:tav>
                                        <p:tav tm="100000">
                                          <p:val>
                                            <p:strVal val="#ppt_x"/>
                                          </p:val>
                                        </p:tav>
                                      </p:tavLst>
                                    </p:anim>
                                    <p:anim calcmode="lin" valueType="num">
                                      <p:cBhvr>
                                        <p:cTn id="24"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19"/>
                                        </p:tgtEl>
                                        <p:attrNameLst>
                                          <p:attrName>style.visibility</p:attrName>
                                        </p:attrNameLst>
                                      </p:cBhvr>
                                      <p:to>
                                        <p:strVal val="visible"/>
                                      </p:to>
                                    </p:set>
                                    <p:animEffect transition="in" filter="fade">
                                      <p:cBhvr>
                                        <p:cTn id="29" dur="1000"/>
                                        <p:tgtEl>
                                          <p:spTgt spid="19"/>
                                        </p:tgtEl>
                                      </p:cBhvr>
                                    </p:animEffect>
                                    <p:anim calcmode="lin" valueType="num">
                                      <p:cBhvr>
                                        <p:cTn id="30" dur="1000" fill="hold"/>
                                        <p:tgtEl>
                                          <p:spTgt spid="19"/>
                                        </p:tgtEl>
                                        <p:attrNameLst>
                                          <p:attrName>ppt_x</p:attrName>
                                        </p:attrNameLst>
                                      </p:cBhvr>
                                      <p:tavLst>
                                        <p:tav tm="0">
                                          <p:val>
                                            <p:strVal val="#ppt_x"/>
                                          </p:val>
                                        </p:tav>
                                        <p:tav tm="100000">
                                          <p:val>
                                            <p:strVal val="#ppt_x"/>
                                          </p:val>
                                        </p:tav>
                                      </p:tavLst>
                                    </p:anim>
                                    <p:anim calcmode="lin" valueType="num">
                                      <p:cBhvr>
                                        <p:cTn id="31" dur="1000" fill="hold"/>
                                        <p:tgtEl>
                                          <p:spTgt spid="19"/>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fade">
                                      <p:cBhvr>
                                        <p:cTn id="34" dur="1000"/>
                                        <p:tgtEl>
                                          <p:spTgt spid="20"/>
                                        </p:tgtEl>
                                      </p:cBhvr>
                                    </p:animEffect>
                                    <p:anim calcmode="lin" valueType="num">
                                      <p:cBhvr>
                                        <p:cTn id="35" dur="1000" fill="hold"/>
                                        <p:tgtEl>
                                          <p:spTgt spid="20"/>
                                        </p:tgtEl>
                                        <p:attrNameLst>
                                          <p:attrName>ppt_x</p:attrName>
                                        </p:attrNameLst>
                                      </p:cBhvr>
                                      <p:tavLst>
                                        <p:tav tm="0">
                                          <p:val>
                                            <p:strVal val="#ppt_x"/>
                                          </p:val>
                                        </p:tav>
                                        <p:tav tm="100000">
                                          <p:val>
                                            <p:strVal val="#ppt_x"/>
                                          </p:val>
                                        </p:tav>
                                      </p:tavLst>
                                    </p:anim>
                                    <p:anim calcmode="lin" valueType="num">
                                      <p:cBhvr>
                                        <p:cTn id="36" dur="1000" fill="hold"/>
                                        <p:tgtEl>
                                          <p:spTgt spid="20"/>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22"/>
                                        </p:tgtEl>
                                        <p:attrNameLst>
                                          <p:attrName>style.visibility</p:attrName>
                                        </p:attrNameLst>
                                      </p:cBhvr>
                                      <p:to>
                                        <p:strVal val="visible"/>
                                      </p:to>
                                    </p:set>
                                    <p:animEffect transition="in" filter="fade">
                                      <p:cBhvr>
                                        <p:cTn id="39" dur="1000"/>
                                        <p:tgtEl>
                                          <p:spTgt spid="22"/>
                                        </p:tgtEl>
                                      </p:cBhvr>
                                    </p:animEffect>
                                    <p:anim calcmode="lin" valueType="num">
                                      <p:cBhvr>
                                        <p:cTn id="40" dur="1000" fill="hold"/>
                                        <p:tgtEl>
                                          <p:spTgt spid="22"/>
                                        </p:tgtEl>
                                        <p:attrNameLst>
                                          <p:attrName>ppt_x</p:attrName>
                                        </p:attrNameLst>
                                      </p:cBhvr>
                                      <p:tavLst>
                                        <p:tav tm="0">
                                          <p:val>
                                            <p:strVal val="#ppt_x"/>
                                          </p:val>
                                        </p:tav>
                                        <p:tav tm="100000">
                                          <p:val>
                                            <p:strVal val="#ppt_x"/>
                                          </p:val>
                                        </p:tav>
                                      </p:tavLst>
                                    </p:anim>
                                    <p:anim calcmode="lin" valueType="num">
                                      <p:cBhvr>
                                        <p:cTn id="41" dur="1000" fill="hold"/>
                                        <p:tgtEl>
                                          <p:spTgt spid="22"/>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21"/>
                                        </p:tgtEl>
                                        <p:attrNameLst>
                                          <p:attrName>style.visibility</p:attrName>
                                        </p:attrNameLst>
                                      </p:cBhvr>
                                      <p:to>
                                        <p:strVal val="visible"/>
                                      </p:to>
                                    </p:set>
                                    <p:animEffect transition="in" filter="fade">
                                      <p:cBhvr>
                                        <p:cTn id="44" dur="1000"/>
                                        <p:tgtEl>
                                          <p:spTgt spid="21"/>
                                        </p:tgtEl>
                                      </p:cBhvr>
                                    </p:animEffect>
                                    <p:anim calcmode="lin" valueType="num">
                                      <p:cBhvr>
                                        <p:cTn id="45" dur="1000" fill="hold"/>
                                        <p:tgtEl>
                                          <p:spTgt spid="21"/>
                                        </p:tgtEl>
                                        <p:attrNameLst>
                                          <p:attrName>ppt_x</p:attrName>
                                        </p:attrNameLst>
                                      </p:cBhvr>
                                      <p:tavLst>
                                        <p:tav tm="0">
                                          <p:val>
                                            <p:strVal val="#ppt_x"/>
                                          </p:val>
                                        </p:tav>
                                        <p:tav tm="100000">
                                          <p:val>
                                            <p:strVal val="#ppt_x"/>
                                          </p:val>
                                        </p:tav>
                                      </p:tavLst>
                                    </p:anim>
                                    <p:anim calcmode="lin" valueType="num">
                                      <p:cBhvr>
                                        <p:cTn id="46"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42" presetClass="entr" presetSubtype="0" fill="hold" grpId="0" nodeType="clickEffect">
                                  <p:stCondLst>
                                    <p:cond delay="0"/>
                                  </p:stCondLst>
                                  <p:childTnLst>
                                    <p:set>
                                      <p:cBhvr>
                                        <p:cTn id="50" dur="1" fill="hold">
                                          <p:stCondLst>
                                            <p:cond delay="0"/>
                                          </p:stCondLst>
                                        </p:cTn>
                                        <p:tgtEl>
                                          <p:spTgt spid="23"/>
                                        </p:tgtEl>
                                        <p:attrNameLst>
                                          <p:attrName>style.visibility</p:attrName>
                                        </p:attrNameLst>
                                      </p:cBhvr>
                                      <p:to>
                                        <p:strVal val="visible"/>
                                      </p:to>
                                    </p:set>
                                    <p:animEffect transition="in" filter="fade">
                                      <p:cBhvr>
                                        <p:cTn id="51" dur="1000"/>
                                        <p:tgtEl>
                                          <p:spTgt spid="23"/>
                                        </p:tgtEl>
                                      </p:cBhvr>
                                    </p:animEffect>
                                    <p:anim calcmode="lin" valueType="num">
                                      <p:cBhvr>
                                        <p:cTn id="52" dur="1000" fill="hold"/>
                                        <p:tgtEl>
                                          <p:spTgt spid="23"/>
                                        </p:tgtEl>
                                        <p:attrNameLst>
                                          <p:attrName>ppt_x</p:attrName>
                                        </p:attrNameLst>
                                      </p:cBhvr>
                                      <p:tavLst>
                                        <p:tav tm="0">
                                          <p:val>
                                            <p:strVal val="#ppt_x"/>
                                          </p:val>
                                        </p:tav>
                                        <p:tav tm="100000">
                                          <p:val>
                                            <p:strVal val="#ppt_x"/>
                                          </p:val>
                                        </p:tav>
                                      </p:tavLst>
                                    </p:anim>
                                    <p:anim calcmode="lin" valueType="num">
                                      <p:cBhvr>
                                        <p:cTn id="53"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42" presetClass="entr" presetSubtype="0" fill="hold" grpId="0" nodeType="clickEffect">
                                  <p:stCondLst>
                                    <p:cond delay="0"/>
                                  </p:stCondLst>
                                  <p:childTnLst>
                                    <p:set>
                                      <p:cBhvr>
                                        <p:cTn id="57" dur="1" fill="hold">
                                          <p:stCondLst>
                                            <p:cond delay="0"/>
                                          </p:stCondLst>
                                        </p:cTn>
                                        <p:tgtEl>
                                          <p:spTgt spid="24"/>
                                        </p:tgtEl>
                                        <p:attrNameLst>
                                          <p:attrName>style.visibility</p:attrName>
                                        </p:attrNameLst>
                                      </p:cBhvr>
                                      <p:to>
                                        <p:strVal val="visible"/>
                                      </p:to>
                                    </p:set>
                                    <p:animEffect transition="in" filter="fade">
                                      <p:cBhvr>
                                        <p:cTn id="58" dur="1000"/>
                                        <p:tgtEl>
                                          <p:spTgt spid="24"/>
                                        </p:tgtEl>
                                      </p:cBhvr>
                                    </p:animEffect>
                                    <p:anim calcmode="lin" valueType="num">
                                      <p:cBhvr>
                                        <p:cTn id="59" dur="1000" fill="hold"/>
                                        <p:tgtEl>
                                          <p:spTgt spid="24"/>
                                        </p:tgtEl>
                                        <p:attrNameLst>
                                          <p:attrName>ppt_x</p:attrName>
                                        </p:attrNameLst>
                                      </p:cBhvr>
                                      <p:tavLst>
                                        <p:tav tm="0">
                                          <p:val>
                                            <p:strVal val="#ppt_x"/>
                                          </p:val>
                                        </p:tav>
                                        <p:tav tm="100000">
                                          <p:val>
                                            <p:strVal val="#ppt_x"/>
                                          </p:val>
                                        </p:tav>
                                      </p:tavLst>
                                    </p:anim>
                                    <p:anim calcmode="lin" valueType="num">
                                      <p:cBhvr>
                                        <p:cTn id="60"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P spid="18" grpId="0" animBg="1"/>
      <p:bldP spid="19" grpId="0" animBg="1"/>
      <p:bldP spid="20" grpId="0" animBg="1"/>
      <p:bldP spid="21" grpId="0" animBg="1"/>
      <p:bldP spid="22" grpId="0" animBg="1"/>
      <p:bldP spid="23" grpId="0"/>
      <p:bldP spid="2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1">
            <a:extLst>
              <a:ext uri="{FF2B5EF4-FFF2-40B4-BE49-F238E27FC236}">
                <a16:creationId xmlns:a16="http://schemas.microsoft.com/office/drawing/2014/main" id="{BD56052C-713E-4AF0-B081-BE09F645B830}"/>
              </a:ext>
            </a:extLst>
          </p:cNvPr>
          <p:cNvSpPr txBox="1">
            <a:spLocks noChangeArrowheads="1"/>
          </p:cNvSpPr>
          <p:nvPr/>
        </p:nvSpPr>
        <p:spPr bwMode="auto">
          <a:xfrm>
            <a:off x="453537" y="142143"/>
            <a:ext cx="6254750" cy="523875"/>
          </a:xfrm>
          <a:prstGeom prst="rect">
            <a:avLst/>
          </a:prstGeom>
          <a:noFill/>
          <a:ln>
            <a:noFill/>
          </a:ln>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N</a:t>
            </a:r>
            <a:r>
              <a:rPr kumimoji="0" lang="zh-CN" altLang="en-US" sz="2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皇后问题</a:t>
            </a:r>
          </a:p>
        </p:txBody>
      </p:sp>
      <p:sp>
        <p:nvSpPr>
          <p:cNvPr id="8" name="Rectangle 5">
            <a:extLst>
              <a:ext uri="{FF2B5EF4-FFF2-40B4-BE49-F238E27FC236}">
                <a16:creationId xmlns:a16="http://schemas.microsoft.com/office/drawing/2014/main" id="{51B10850-534A-4F59-6007-91F664A90952}"/>
              </a:ext>
            </a:extLst>
          </p:cNvPr>
          <p:cNvSpPr txBox="1">
            <a:spLocks noChangeArrowheads="1"/>
          </p:cNvSpPr>
          <p:nvPr/>
        </p:nvSpPr>
        <p:spPr bwMode="auto">
          <a:xfrm>
            <a:off x="258984" y="796999"/>
            <a:ext cx="10936358" cy="523875"/>
          </a:xfrm>
          <a:prstGeom prst="rect">
            <a:avLst/>
          </a:prstGeom>
          <a:noFill/>
          <a:ln>
            <a:noFill/>
          </a:ln>
        </p:spPr>
        <p:txBody>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p"/>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Clr>
                <a:schemeClr val="accent1"/>
              </a:buClr>
              <a:buSzPct val="65000"/>
              <a:buFont typeface="Wingdings" panose="05000000000000000000" pitchFamily="2" charset="2"/>
              <a:buChar char="p"/>
              <a:defRPr sz="2000" b="1">
                <a:solidFill>
                  <a:schemeClr val="tx1"/>
                </a:solidFill>
                <a:latin typeface="+mn-lt"/>
                <a:ea typeface="+mn-ea"/>
              </a:defRPr>
            </a:lvl3pPr>
            <a:lvl4pPr marL="1600200" indent="-228600" algn="l" rtl="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mn-lt"/>
                <a:ea typeface="+mn-ea"/>
              </a:defRPr>
            </a:lvl4pPr>
            <a:lvl5pPr marL="2057400" indent="-228600" algn="l" rtl="0" eaLnBrk="0" fontAlgn="base" hangingPunct="0">
              <a:spcBef>
                <a:spcPct val="20000"/>
              </a:spcBef>
              <a:spcAft>
                <a:spcPct val="0"/>
              </a:spcAft>
              <a:buClr>
                <a:schemeClr val="tx2"/>
              </a:buClr>
              <a:buSzPct val="80000"/>
              <a:buFont typeface="Wingdings" panose="05000000000000000000" pitchFamily="2" charset="2"/>
              <a:buChar char="§"/>
              <a:defRPr sz="2000" b="1">
                <a:solidFill>
                  <a:schemeClr val="tx1"/>
                </a:solidFill>
                <a:latin typeface="+mn-lt"/>
                <a:ea typeface="+mn-ea"/>
              </a:defRPr>
            </a:lvl5pPr>
            <a:lvl6pPr marL="25146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6pPr>
            <a:lvl7pPr marL="29718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7pPr>
            <a:lvl8pPr marL="34290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8pPr>
            <a:lvl9pPr marL="38862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
                <a:srgbClr val="666600"/>
              </a:buClr>
              <a:buSzPct val="75000"/>
              <a:buFont typeface="Wingdings" panose="05000000000000000000" pitchFamily="2" charset="2"/>
              <a:buChar char="p"/>
              <a:tabLst/>
              <a:defRPr/>
            </a:pPr>
            <a:r>
              <a:rPr kumimoji="0" lang="en-US" altLang="zh-CN" sz="2800" b="1" i="0" u="none" strike="noStrike" kern="0" cap="none" spc="0" normalizeH="0" baseline="0" noProof="0" dirty="0">
                <a:ln>
                  <a:noFill/>
                </a:ln>
                <a:solidFill>
                  <a:srgbClr val="000000"/>
                </a:solidFill>
                <a:effectLst/>
                <a:uLnTx/>
                <a:uFillTx/>
                <a:latin typeface="Verdana"/>
                <a:ea typeface="等线" panose="02010600030101010101" pitchFamily="2" charset="-122"/>
                <a:cs typeface="+mn-cs"/>
              </a:rPr>
              <a:t> </a:t>
            </a:r>
            <a:r>
              <a:rPr kumimoji="0" lang="zh-CN" altLang="en-US" sz="2800" b="1" i="0" u="none" strike="noStrike" kern="0" cap="none" spc="0" normalizeH="0" baseline="0" dirty="0">
                <a:ln>
                  <a:noFill/>
                </a:ln>
                <a:solidFill>
                  <a:srgbClr val="FF0000"/>
                </a:solidFill>
                <a:effectLst/>
                <a:uLnTx/>
                <a:uFillTx/>
                <a:latin typeface="华文仿宋" panose="02010600040101010101" pitchFamily="2" charset="-122"/>
                <a:ea typeface="华文仿宋" panose="02010600040101010101" pitchFamily="2" charset="-122"/>
                <a:cs typeface="+mn-cs"/>
              </a:rPr>
              <a:t>攻击范围</a:t>
            </a:r>
            <a:endParaRPr kumimoji="0" lang="en-US" altLang="zh-CN" sz="2800" b="1" i="0" u="none" strike="noStrike" kern="0" cap="none" spc="0" normalizeH="0" baseline="0" dirty="0">
              <a:ln>
                <a:noFill/>
              </a:ln>
              <a:solidFill>
                <a:srgbClr val="FF0000"/>
              </a:solidFill>
              <a:effectLst/>
              <a:uLnTx/>
              <a:uFillTx/>
              <a:latin typeface="华文仿宋" panose="02010600040101010101" pitchFamily="2" charset="-122"/>
              <a:ea typeface="华文仿宋" panose="02010600040101010101" pitchFamily="2" charset="-122"/>
              <a:cs typeface="+mn-cs"/>
            </a:endParaRPr>
          </a:p>
        </p:txBody>
      </p:sp>
      <p:graphicFrame>
        <p:nvGraphicFramePr>
          <p:cNvPr id="2" name="表格 2">
            <a:extLst>
              <a:ext uri="{FF2B5EF4-FFF2-40B4-BE49-F238E27FC236}">
                <a16:creationId xmlns:a16="http://schemas.microsoft.com/office/drawing/2014/main" id="{4405E154-9D30-3F7B-5D09-8436EFE6E304}"/>
              </a:ext>
            </a:extLst>
          </p:cNvPr>
          <p:cNvGraphicFramePr>
            <a:graphicFrameLocks noGrp="1"/>
          </p:cNvGraphicFramePr>
          <p:nvPr>
            <p:extLst>
              <p:ext uri="{D42A27DB-BD31-4B8C-83A1-F6EECF244321}">
                <p14:modId xmlns:p14="http://schemas.microsoft.com/office/powerpoint/2010/main" val="4230857955"/>
              </p:ext>
            </p:extLst>
          </p:nvPr>
        </p:nvGraphicFramePr>
        <p:xfrm>
          <a:off x="2508656" y="1467409"/>
          <a:ext cx="5147016" cy="4591352"/>
        </p:xfrm>
        <a:graphic>
          <a:graphicData uri="http://schemas.openxmlformats.org/drawingml/2006/table">
            <a:tbl>
              <a:tblPr firstRow="1" bandRow="1">
                <a:tableStyleId>{5C22544A-7EE6-4342-B048-85BDC9FD1C3A}</a:tableStyleId>
              </a:tblPr>
              <a:tblGrid>
                <a:gridCol w="643377">
                  <a:extLst>
                    <a:ext uri="{9D8B030D-6E8A-4147-A177-3AD203B41FA5}">
                      <a16:colId xmlns:a16="http://schemas.microsoft.com/office/drawing/2014/main" val="3526129554"/>
                    </a:ext>
                  </a:extLst>
                </a:gridCol>
                <a:gridCol w="643377">
                  <a:extLst>
                    <a:ext uri="{9D8B030D-6E8A-4147-A177-3AD203B41FA5}">
                      <a16:colId xmlns:a16="http://schemas.microsoft.com/office/drawing/2014/main" val="1865865286"/>
                    </a:ext>
                  </a:extLst>
                </a:gridCol>
                <a:gridCol w="643377">
                  <a:extLst>
                    <a:ext uri="{9D8B030D-6E8A-4147-A177-3AD203B41FA5}">
                      <a16:colId xmlns:a16="http://schemas.microsoft.com/office/drawing/2014/main" val="1952411027"/>
                    </a:ext>
                  </a:extLst>
                </a:gridCol>
                <a:gridCol w="643377">
                  <a:extLst>
                    <a:ext uri="{9D8B030D-6E8A-4147-A177-3AD203B41FA5}">
                      <a16:colId xmlns:a16="http://schemas.microsoft.com/office/drawing/2014/main" val="4247942399"/>
                    </a:ext>
                  </a:extLst>
                </a:gridCol>
                <a:gridCol w="643377">
                  <a:extLst>
                    <a:ext uri="{9D8B030D-6E8A-4147-A177-3AD203B41FA5}">
                      <a16:colId xmlns:a16="http://schemas.microsoft.com/office/drawing/2014/main" val="3249581392"/>
                    </a:ext>
                  </a:extLst>
                </a:gridCol>
                <a:gridCol w="643377">
                  <a:extLst>
                    <a:ext uri="{9D8B030D-6E8A-4147-A177-3AD203B41FA5}">
                      <a16:colId xmlns:a16="http://schemas.microsoft.com/office/drawing/2014/main" val="2020623470"/>
                    </a:ext>
                  </a:extLst>
                </a:gridCol>
                <a:gridCol w="643377">
                  <a:extLst>
                    <a:ext uri="{9D8B030D-6E8A-4147-A177-3AD203B41FA5}">
                      <a16:colId xmlns:a16="http://schemas.microsoft.com/office/drawing/2014/main" val="2481920403"/>
                    </a:ext>
                  </a:extLst>
                </a:gridCol>
                <a:gridCol w="643377">
                  <a:extLst>
                    <a:ext uri="{9D8B030D-6E8A-4147-A177-3AD203B41FA5}">
                      <a16:colId xmlns:a16="http://schemas.microsoft.com/office/drawing/2014/main" val="680549433"/>
                    </a:ext>
                  </a:extLst>
                </a:gridCol>
              </a:tblGrid>
              <a:tr h="573919">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92861997"/>
                  </a:ext>
                </a:extLst>
              </a:tr>
              <a:tr h="573919">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2723346"/>
                  </a:ext>
                </a:extLst>
              </a:tr>
              <a:tr h="573919">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14720088"/>
                  </a:ext>
                </a:extLst>
              </a:tr>
              <a:tr h="573919">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3236181566"/>
                  </a:ext>
                </a:extLst>
              </a:tr>
              <a:tr h="573919">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629922101"/>
                  </a:ext>
                </a:extLst>
              </a:tr>
              <a:tr h="573919">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97471251"/>
                  </a:ext>
                </a:extLst>
              </a:tr>
              <a:tr h="573919">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04726665"/>
                  </a:ext>
                </a:extLst>
              </a:tr>
              <a:tr h="573919">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65950779"/>
                  </a:ext>
                </a:extLst>
              </a:tr>
            </a:tbl>
          </a:graphicData>
        </a:graphic>
      </p:graphicFrame>
      <p:sp>
        <p:nvSpPr>
          <p:cNvPr id="3" name="流程图: 接点 2">
            <a:extLst>
              <a:ext uri="{FF2B5EF4-FFF2-40B4-BE49-F238E27FC236}">
                <a16:creationId xmlns:a16="http://schemas.microsoft.com/office/drawing/2014/main" id="{421FD1F9-1FF8-35B5-A0B6-ECDEEA373ABB}"/>
              </a:ext>
            </a:extLst>
          </p:cNvPr>
          <p:cNvSpPr/>
          <p:nvPr/>
        </p:nvSpPr>
        <p:spPr>
          <a:xfrm>
            <a:off x="3910519" y="3312269"/>
            <a:ext cx="379379" cy="374513"/>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连接符 8">
            <a:extLst>
              <a:ext uri="{FF2B5EF4-FFF2-40B4-BE49-F238E27FC236}">
                <a16:creationId xmlns:a16="http://schemas.microsoft.com/office/drawing/2014/main" id="{E45DABB4-BC47-1773-D6E0-0C7D29A46BC0}"/>
              </a:ext>
            </a:extLst>
          </p:cNvPr>
          <p:cNvCxnSpPr/>
          <p:nvPr/>
        </p:nvCxnSpPr>
        <p:spPr>
          <a:xfrm>
            <a:off x="4100208" y="1000405"/>
            <a:ext cx="0" cy="552536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4FA702C4-0A88-2E5C-D7D5-A5EBFFAB6F00}"/>
              </a:ext>
            </a:extLst>
          </p:cNvPr>
          <p:cNvCxnSpPr>
            <a:cxnSpLocks/>
          </p:cNvCxnSpPr>
          <p:nvPr/>
        </p:nvCxnSpPr>
        <p:spPr>
          <a:xfrm>
            <a:off x="1935804" y="3499525"/>
            <a:ext cx="597278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C7672914-2878-04F2-FD83-4DA50A539516}"/>
              </a:ext>
            </a:extLst>
          </p:cNvPr>
          <p:cNvCxnSpPr/>
          <p:nvPr/>
        </p:nvCxnSpPr>
        <p:spPr>
          <a:xfrm flipH="1">
            <a:off x="2033081" y="1274323"/>
            <a:ext cx="4552545" cy="402725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B75BA247-24E2-35AB-D3F4-A7C7AEAEC17E}"/>
              </a:ext>
            </a:extLst>
          </p:cNvPr>
          <p:cNvCxnSpPr>
            <a:cxnSpLocks/>
          </p:cNvCxnSpPr>
          <p:nvPr/>
        </p:nvCxnSpPr>
        <p:spPr>
          <a:xfrm>
            <a:off x="2081721" y="1634295"/>
            <a:ext cx="5408577" cy="489147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Rectangle 5">
            <a:extLst>
              <a:ext uri="{FF2B5EF4-FFF2-40B4-BE49-F238E27FC236}">
                <a16:creationId xmlns:a16="http://schemas.microsoft.com/office/drawing/2014/main" id="{5336C4BC-A8F2-C77F-E9C9-A118773C09B9}"/>
              </a:ext>
            </a:extLst>
          </p:cNvPr>
          <p:cNvSpPr txBox="1">
            <a:spLocks noChangeArrowheads="1"/>
          </p:cNvSpPr>
          <p:nvPr/>
        </p:nvSpPr>
        <p:spPr bwMode="auto">
          <a:xfrm>
            <a:off x="8005864" y="1219003"/>
            <a:ext cx="3824052" cy="4839757"/>
          </a:xfrm>
          <a:prstGeom prst="rect">
            <a:avLst/>
          </a:prstGeom>
          <a:noFill/>
          <a:ln>
            <a:noFill/>
          </a:ln>
        </p:spPr>
        <p:txBody>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p"/>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Clr>
                <a:schemeClr val="accent1"/>
              </a:buClr>
              <a:buSzPct val="65000"/>
              <a:buFont typeface="Wingdings" panose="05000000000000000000" pitchFamily="2" charset="2"/>
              <a:buChar char="p"/>
              <a:defRPr sz="2000" b="1">
                <a:solidFill>
                  <a:schemeClr val="tx1"/>
                </a:solidFill>
                <a:latin typeface="+mn-lt"/>
                <a:ea typeface="+mn-ea"/>
              </a:defRPr>
            </a:lvl3pPr>
            <a:lvl4pPr marL="1600200" indent="-228600" algn="l" rtl="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mn-lt"/>
                <a:ea typeface="+mn-ea"/>
              </a:defRPr>
            </a:lvl4pPr>
            <a:lvl5pPr marL="2057400" indent="-228600" algn="l" rtl="0" eaLnBrk="0" fontAlgn="base" hangingPunct="0">
              <a:spcBef>
                <a:spcPct val="20000"/>
              </a:spcBef>
              <a:spcAft>
                <a:spcPct val="0"/>
              </a:spcAft>
              <a:buClr>
                <a:schemeClr val="tx2"/>
              </a:buClr>
              <a:buSzPct val="80000"/>
              <a:buFont typeface="Wingdings" panose="05000000000000000000" pitchFamily="2" charset="2"/>
              <a:buChar char="§"/>
              <a:defRPr sz="2000" b="1">
                <a:solidFill>
                  <a:schemeClr val="tx1"/>
                </a:solidFill>
                <a:latin typeface="+mn-lt"/>
                <a:ea typeface="+mn-ea"/>
              </a:defRPr>
            </a:lvl5pPr>
            <a:lvl6pPr marL="25146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6pPr>
            <a:lvl7pPr marL="29718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7pPr>
            <a:lvl8pPr marL="34290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8pPr>
            <a:lvl9pPr marL="38862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9pPr>
          </a:lstStyle>
          <a:p>
            <a:pPr marL="0" marR="0" lvl="0" indent="0" algn="l" defTabSz="914400" rtl="0" eaLnBrk="1" fontAlgn="base" latinLnBrk="0" hangingPunct="1">
              <a:lnSpc>
                <a:spcPct val="150000"/>
              </a:lnSpc>
              <a:spcBef>
                <a:spcPct val="20000"/>
              </a:spcBef>
              <a:spcAft>
                <a:spcPct val="0"/>
              </a:spcAft>
              <a:buClr>
                <a:srgbClr val="666600"/>
              </a:buClr>
              <a:buSzPct val="75000"/>
              <a:buNone/>
              <a:tabLst/>
              <a:defRPr/>
            </a:pPr>
            <a:r>
              <a:rPr kumimoji="0" lang="zh-CN" altLang="en-US" sz="2400" b="1" i="0" u="none" strike="noStrike" kern="0" cap="none" spc="0" normalizeH="0" baseline="0" noProof="0" dirty="0">
                <a:ln>
                  <a:noFill/>
                </a:ln>
                <a:effectLst/>
                <a:uLnTx/>
                <a:uFillTx/>
                <a:latin typeface="Calibri" panose="020F0502020204030204" pitchFamily="34" charset="0"/>
                <a:ea typeface="华文仿宋" panose="02010600040101010101" pitchFamily="2" charset="-122"/>
                <a:cs typeface="Calibri" panose="020F0502020204030204" pitchFamily="34" charset="0"/>
              </a:rPr>
              <a:t>●</a:t>
            </a:r>
            <a:r>
              <a:rPr kumimoji="0" lang="zh-CN" altLang="en-US" sz="2400" b="1" i="0" u="none" strike="noStrike" kern="0" cap="none" spc="0" normalizeH="0" baseline="0" noProof="0" dirty="0">
                <a:ln>
                  <a:noFill/>
                </a:ln>
                <a:effectLst/>
                <a:uLnTx/>
                <a:uFillTx/>
                <a:latin typeface="Cambria" panose="02040503050406030204" pitchFamily="18" charset="0"/>
                <a:ea typeface="华文仿宋" panose="02010600040101010101" pitchFamily="2" charset="-122"/>
                <a:cs typeface="Times New Roman" panose="02020603050405020304" pitchFamily="18" charset="0"/>
              </a:rPr>
              <a:t>根据问题定义，将与皇后在同一行或同一列，或同一斜线的区域定为皇后的攻击范围</a:t>
            </a:r>
            <a:endParaRPr kumimoji="0" lang="en-US" altLang="zh-CN" sz="2400" b="1" i="0" u="none" strike="noStrike" kern="0" cap="none" spc="0" normalizeH="0" baseline="0" noProof="0" dirty="0">
              <a:ln>
                <a:noFill/>
              </a:ln>
              <a:effectLst/>
              <a:uLnTx/>
              <a:uFillTx/>
              <a:latin typeface="Cambria" panose="02040503050406030204" pitchFamily="18" charset="0"/>
              <a:ea typeface="华文仿宋" panose="02010600040101010101" pitchFamily="2" charset="-122"/>
              <a:cs typeface="Times New Roman" panose="02020603050405020304" pitchFamily="18" charset="0"/>
            </a:endParaRPr>
          </a:p>
          <a:p>
            <a:pPr marL="0" marR="0" lvl="0" indent="0" algn="l" defTabSz="914400" rtl="0" eaLnBrk="1" fontAlgn="base" latinLnBrk="0" hangingPunct="1">
              <a:lnSpc>
                <a:spcPct val="150000"/>
              </a:lnSpc>
              <a:spcBef>
                <a:spcPct val="20000"/>
              </a:spcBef>
              <a:spcAft>
                <a:spcPct val="0"/>
              </a:spcAft>
              <a:buClr>
                <a:srgbClr val="666600"/>
              </a:buClr>
              <a:buSzPct val="75000"/>
              <a:buNone/>
              <a:tabLst/>
              <a:defRPr/>
            </a:pPr>
            <a:r>
              <a:rPr kumimoji="0" lang="zh-CN" altLang="en-US" sz="2400" b="1" i="0" u="none" strike="noStrike" kern="0" cap="none" spc="0" normalizeH="0" baseline="0" noProof="0" dirty="0">
                <a:ln>
                  <a:noFill/>
                </a:ln>
                <a:effectLst/>
                <a:uLnTx/>
                <a:uFillTx/>
                <a:latin typeface="Calibri" panose="020F0502020204030204" pitchFamily="34" charset="0"/>
                <a:ea typeface="华文仿宋" panose="02010600040101010101" pitchFamily="2" charset="-122"/>
                <a:cs typeface="Calibri" panose="020F0502020204030204" pitchFamily="34" charset="0"/>
              </a:rPr>
              <a:t>●</a:t>
            </a:r>
            <a:r>
              <a:rPr kumimoji="0" lang="zh-CN" altLang="en-US" sz="2400" b="1" i="0" u="none" strike="noStrike" kern="0" cap="none" spc="0" normalizeH="0" baseline="0" noProof="0" dirty="0">
                <a:ln>
                  <a:noFill/>
                </a:ln>
                <a:effectLst/>
                <a:uLnTx/>
                <a:uFillTx/>
                <a:latin typeface="Cambria" panose="02040503050406030204" pitchFamily="18" charset="0"/>
                <a:ea typeface="华文仿宋" panose="02010600040101010101" pitchFamily="2" charset="-122"/>
                <a:cs typeface="Times New Roman" panose="02020603050405020304" pitchFamily="18" charset="0"/>
              </a:rPr>
              <a:t>皇后的攻击范围为</a:t>
            </a:r>
            <a:r>
              <a:rPr kumimoji="0" lang="en-US" altLang="zh-CN" sz="2400" b="1" i="0" u="none" strike="noStrike" kern="0" cap="none" spc="0" normalizeH="0" baseline="0" noProof="0" dirty="0">
                <a:ln>
                  <a:noFill/>
                </a:ln>
                <a:effectLst/>
                <a:uLnTx/>
                <a:uFillTx/>
                <a:latin typeface="Cambria" panose="02040503050406030204" pitchFamily="18" charset="0"/>
                <a:ea typeface="华文仿宋" panose="02010600040101010101" pitchFamily="2" charset="-122"/>
                <a:cs typeface="Times New Roman" panose="02020603050405020304" pitchFamily="18" charset="0"/>
              </a:rPr>
              <a:t>8</a:t>
            </a:r>
            <a:r>
              <a:rPr kumimoji="0" lang="zh-CN" altLang="en-US" sz="2400" b="1" i="0" u="none" strike="noStrike" kern="0" cap="none" spc="0" normalizeH="0" baseline="0" noProof="0" dirty="0">
                <a:ln>
                  <a:noFill/>
                </a:ln>
                <a:effectLst/>
                <a:uLnTx/>
                <a:uFillTx/>
                <a:latin typeface="Cambria" panose="02040503050406030204" pitchFamily="18" charset="0"/>
                <a:ea typeface="华文仿宋" panose="02010600040101010101" pitchFamily="2" charset="-122"/>
                <a:cs typeface="Times New Roman" panose="02020603050405020304" pitchFamily="18" charset="0"/>
              </a:rPr>
              <a:t>个方向，如图红色部分</a:t>
            </a:r>
            <a:endParaRPr kumimoji="0" lang="en-US" altLang="zh-CN" sz="2400" b="1" i="0" u="none" strike="noStrike" kern="0" cap="none" spc="0" normalizeH="0" baseline="0" noProof="0" dirty="0">
              <a:ln>
                <a:noFill/>
              </a:ln>
              <a:effectLst/>
              <a:uLnTx/>
              <a:uFillTx/>
              <a:latin typeface="Cambria" panose="02040503050406030204" pitchFamily="18" charset="0"/>
              <a:ea typeface="华文仿宋" panose="02010600040101010101" pitchFamily="2" charset="-122"/>
              <a:cs typeface="Times New Roman" panose="02020603050405020304" pitchFamily="18" charset="0"/>
            </a:endParaRPr>
          </a:p>
          <a:p>
            <a:pPr marL="0" marR="0" lvl="0" indent="0" algn="l" defTabSz="914400" rtl="0" eaLnBrk="1" fontAlgn="base" latinLnBrk="0" hangingPunct="1">
              <a:lnSpc>
                <a:spcPct val="150000"/>
              </a:lnSpc>
              <a:spcBef>
                <a:spcPct val="20000"/>
              </a:spcBef>
              <a:spcAft>
                <a:spcPct val="0"/>
              </a:spcAft>
              <a:buClr>
                <a:srgbClr val="666600"/>
              </a:buClr>
              <a:buSzPct val="75000"/>
              <a:buNone/>
              <a:tabLst/>
              <a:defRPr/>
            </a:pPr>
            <a:r>
              <a:rPr kumimoji="0" lang="en-US" altLang="zh-CN" sz="2400" b="1" i="0" u="none" strike="noStrike" kern="0" cap="none" spc="0" normalizeH="0" baseline="0" noProof="0" dirty="0">
                <a:ln>
                  <a:noFill/>
                </a:ln>
                <a:effectLst/>
                <a:uLnTx/>
                <a:uFillTx/>
                <a:latin typeface="Calibri" panose="020F0502020204030204" pitchFamily="34" charset="0"/>
                <a:ea typeface="华文仿宋" panose="02010600040101010101" pitchFamily="2" charset="-122"/>
                <a:cs typeface="Calibri" panose="020F0502020204030204" pitchFamily="34" charset="0"/>
              </a:rPr>
              <a:t>●</a:t>
            </a:r>
            <a:r>
              <a:rPr kumimoji="0" lang="zh-CN" altLang="en-US" sz="2400" b="1" i="0" u="none" strike="noStrike" kern="0" cap="none" spc="0" normalizeH="0" baseline="0" noProof="0" dirty="0">
                <a:ln>
                  <a:noFill/>
                </a:ln>
                <a:effectLst/>
                <a:uLnTx/>
                <a:uFillTx/>
                <a:latin typeface="Calibri" panose="020F0502020204030204" pitchFamily="34" charset="0"/>
                <a:ea typeface="华文仿宋" panose="02010600040101010101" pitchFamily="2" charset="-122"/>
                <a:cs typeface="Calibri" panose="020F0502020204030204" pitchFamily="34" charset="0"/>
              </a:rPr>
              <a:t>每行需要放置且只能放置一个皇后</a:t>
            </a:r>
            <a:endParaRPr kumimoji="0" lang="en-US" altLang="zh-CN" sz="2400" b="1" i="0" u="none" strike="noStrike" kern="0" cap="none" spc="0" normalizeH="0" baseline="0" noProof="0" dirty="0">
              <a:ln>
                <a:noFill/>
              </a:ln>
              <a:effectLst/>
              <a:uLnTx/>
              <a:uFillTx/>
              <a:latin typeface="Cambria" panose="02040503050406030204" pitchFamily="18" charset="0"/>
              <a:ea typeface="华文仿宋"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629692656"/>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1">
            <a:extLst>
              <a:ext uri="{FF2B5EF4-FFF2-40B4-BE49-F238E27FC236}">
                <a16:creationId xmlns:a16="http://schemas.microsoft.com/office/drawing/2014/main" id="{BD56052C-713E-4AF0-B081-BE09F645B830}"/>
              </a:ext>
            </a:extLst>
          </p:cNvPr>
          <p:cNvSpPr txBox="1">
            <a:spLocks noChangeArrowheads="1"/>
          </p:cNvSpPr>
          <p:nvPr/>
        </p:nvSpPr>
        <p:spPr bwMode="auto">
          <a:xfrm>
            <a:off x="453537" y="142143"/>
            <a:ext cx="6254750" cy="523875"/>
          </a:xfrm>
          <a:prstGeom prst="rect">
            <a:avLst/>
          </a:prstGeom>
          <a:noFill/>
          <a:ln>
            <a:noFill/>
          </a:ln>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80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回溯法</a:t>
            </a:r>
            <a:r>
              <a:rPr lang="en-US" altLang="zh-CN" sz="280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—4</a:t>
            </a:r>
            <a:r>
              <a:rPr lang="zh-CN" altLang="en-US" sz="280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皇后问题</a:t>
            </a:r>
            <a:endParaRPr kumimoji="0" lang="zh-CN" altLang="en-US" sz="2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endParaRPr>
          </a:p>
        </p:txBody>
      </p:sp>
      <p:graphicFrame>
        <p:nvGraphicFramePr>
          <p:cNvPr id="16" name="表格 2">
            <a:extLst>
              <a:ext uri="{FF2B5EF4-FFF2-40B4-BE49-F238E27FC236}">
                <a16:creationId xmlns:a16="http://schemas.microsoft.com/office/drawing/2014/main" id="{AA05CCB8-1F1B-D29D-3D41-B77C2763B2F3}"/>
              </a:ext>
            </a:extLst>
          </p:cNvPr>
          <p:cNvGraphicFramePr>
            <a:graphicFrameLocks noGrp="1"/>
          </p:cNvGraphicFramePr>
          <p:nvPr>
            <p:extLst>
              <p:ext uri="{D42A27DB-BD31-4B8C-83A1-F6EECF244321}">
                <p14:modId xmlns:p14="http://schemas.microsoft.com/office/powerpoint/2010/main" val="3288770369"/>
              </p:ext>
            </p:extLst>
          </p:nvPr>
        </p:nvGraphicFramePr>
        <p:xfrm>
          <a:off x="685241" y="1209778"/>
          <a:ext cx="2012520" cy="1561496"/>
        </p:xfrm>
        <a:graphic>
          <a:graphicData uri="http://schemas.openxmlformats.org/drawingml/2006/table">
            <a:tbl>
              <a:tblPr firstRow="1" bandRow="1">
                <a:tableStyleId>{2D5ABB26-0587-4C30-8999-92F81FD0307C}</a:tableStyleId>
              </a:tblPr>
              <a:tblGrid>
                <a:gridCol w="503130">
                  <a:extLst>
                    <a:ext uri="{9D8B030D-6E8A-4147-A177-3AD203B41FA5}">
                      <a16:colId xmlns:a16="http://schemas.microsoft.com/office/drawing/2014/main" val="3028327004"/>
                    </a:ext>
                  </a:extLst>
                </a:gridCol>
                <a:gridCol w="503130">
                  <a:extLst>
                    <a:ext uri="{9D8B030D-6E8A-4147-A177-3AD203B41FA5}">
                      <a16:colId xmlns:a16="http://schemas.microsoft.com/office/drawing/2014/main" val="1626395217"/>
                    </a:ext>
                  </a:extLst>
                </a:gridCol>
                <a:gridCol w="503130">
                  <a:extLst>
                    <a:ext uri="{9D8B030D-6E8A-4147-A177-3AD203B41FA5}">
                      <a16:colId xmlns:a16="http://schemas.microsoft.com/office/drawing/2014/main" val="2870240601"/>
                    </a:ext>
                  </a:extLst>
                </a:gridCol>
                <a:gridCol w="503130">
                  <a:extLst>
                    <a:ext uri="{9D8B030D-6E8A-4147-A177-3AD203B41FA5}">
                      <a16:colId xmlns:a16="http://schemas.microsoft.com/office/drawing/2014/main" val="2355417887"/>
                    </a:ext>
                  </a:extLst>
                </a:gridCol>
              </a:tblGrid>
              <a:tr h="390374">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840708931"/>
                  </a:ext>
                </a:extLst>
              </a:tr>
              <a:tr h="390374">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77061751"/>
                  </a:ext>
                </a:extLst>
              </a:tr>
              <a:tr h="390374">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05973317"/>
                  </a:ext>
                </a:extLst>
              </a:tr>
              <a:tr h="390374">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2094837288"/>
                  </a:ext>
                </a:extLst>
              </a:tr>
            </a:tbl>
          </a:graphicData>
        </a:graphic>
      </p:graphicFrame>
      <p:sp>
        <p:nvSpPr>
          <p:cNvPr id="4" name="流程图: 接点 3">
            <a:extLst>
              <a:ext uri="{FF2B5EF4-FFF2-40B4-BE49-F238E27FC236}">
                <a16:creationId xmlns:a16="http://schemas.microsoft.com/office/drawing/2014/main" id="{F1F40EFF-44C6-C2DF-6AC3-069DA9774DD0}"/>
              </a:ext>
            </a:extLst>
          </p:cNvPr>
          <p:cNvSpPr/>
          <p:nvPr/>
        </p:nvSpPr>
        <p:spPr>
          <a:xfrm>
            <a:off x="824137" y="1259574"/>
            <a:ext cx="224589" cy="278127"/>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8" name="箭头: 右 7">
            <a:extLst>
              <a:ext uri="{FF2B5EF4-FFF2-40B4-BE49-F238E27FC236}">
                <a16:creationId xmlns:a16="http://schemas.microsoft.com/office/drawing/2014/main" id="{CCB2A41E-41D7-1E9D-691F-26E3C072FF4A}"/>
              </a:ext>
            </a:extLst>
          </p:cNvPr>
          <p:cNvSpPr/>
          <p:nvPr/>
        </p:nvSpPr>
        <p:spPr>
          <a:xfrm>
            <a:off x="2919663" y="1922432"/>
            <a:ext cx="312602" cy="32346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55" name="表格 2">
            <a:extLst>
              <a:ext uri="{FF2B5EF4-FFF2-40B4-BE49-F238E27FC236}">
                <a16:creationId xmlns:a16="http://schemas.microsoft.com/office/drawing/2014/main" id="{E23A0EAB-725D-16D9-7625-3A6E87E8B03C}"/>
              </a:ext>
            </a:extLst>
          </p:cNvPr>
          <p:cNvGraphicFramePr>
            <a:graphicFrameLocks noGrp="1"/>
          </p:cNvGraphicFramePr>
          <p:nvPr>
            <p:extLst>
              <p:ext uri="{D42A27DB-BD31-4B8C-83A1-F6EECF244321}">
                <p14:modId xmlns:p14="http://schemas.microsoft.com/office/powerpoint/2010/main" val="1320544121"/>
              </p:ext>
            </p:extLst>
          </p:nvPr>
        </p:nvGraphicFramePr>
        <p:xfrm>
          <a:off x="3455411" y="1209778"/>
          <a:ext cx="2012520" cy="1561496"/>
        </p:xfrm>
        <a:graphic>
          <a:graphicData uri="http://schemas.openxmlformats.org/drawingml/2006/table">
            <a:tbl>
              <a:tblPr firstRow="1" bandRow="1">
                <a:tableStyleId>{2D5ABB26-0587-4C30-8999-92F81FD0307C}</a:tableStyleId>
              </a:tblPr>
              <a:tblGrid>
                <a:gridCol w="503130">
                  <a:extLst>
                    <a:ext uri="{9D8B030D-6E8A-4147-A177-3AD203B41FA5}">
                      <a16:colId xmlns:a16="http://schemas.microsoft.com/office/drawing/2014/main" val="3028327004"/>
                    </a:ext>
                  </a:extLst>
                </a:gridCol>
                <a:gridCol w="503130">
                  <a:extLst>
                    <a:ext uri="{9D8B030D-6E8A-4147-A177-3AD203B41FA5}">
                      <a16:colId xmlns:a16="http://schemas.microsoft.com/office/drawing/2014/main" val="1626395217"/>
                    </a:ext>
                  </a:extLst>
                </a:gridCol>
                <a:gridCol w="503130">
                  <a:extLst>
                    <a:ext uri="{9D8B030D-6E8A-4147-A177-3AD203B41FA5}">
                      <a16:colId xmlns:a16="http://schemas.microsoft.com/office/drawing/2014/main" val="2870240601"/>
                    </a:ext>
                  </a:extLst>
                </a:gridCol>
                <a:gridCol w="503130">
                  <a:extLst>
                    <a:ext uri="{9D8B030D-6E8A-4147-A177-3AD203B41FA5}">
                      <a16:colId xmlns:a16="http://schemas.microsoft.com/office/drawing/2014/main" val="2355417887"/>
                    </a:ext>
                  </a:extLst>
                </a:gridCol>
              </a:tblGrid>
              <a:tr h="390374">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840708931"/>
                  </a:ext>
                </a:extLst>
              </a:tr>
              <a:tr h="390374">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3077061751"/>
                  </a:ext>
                </a:extLst>
              </a:tr>
              <a:tr h="390374">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3105973317"/>
                  </a:ext>
                </a:extLst>
              </a:tr>
              <a:tr h="390374">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2094837288"/>
                  </a:ext>
                </a:extLst>
              </a:tr>
            </a:tbl>
          </a:graphicData>
        </a:graphic>
      </p:graphicFrame>
      <p:sp>
        <p:nvSpPr>
          <p:cNvPr id="56" name="流程图: 接点 55">
            <a:extLst>
              <a:ext uri="{FF2B5EF4-FFF2-40B4-BE49-F238E27FC236}">
                <a16:creationId xmlns:a16="http://schemas.microsoft.com/office/drawing/2014/main" id="{5BD024B7-5765-9029-9AD8-1589A21C03BC}"/>
              </a:ext>
            </a:extLst>
          </p:cNvPr>
          <p:cNvSpPr/>
          <p:nvPr/>
        </p:nvSpPr>
        <p:spPr>
          <a:xfrm>
            <a:off x="3594307" y="1259574"/>
            <a:ext cx="224589" cy="278127"/>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57" name="箭头: 右 56">
            <a:extLst>
              <a:ext uri="{FF2B5EF4-FFF2-40B4-BE49-F238E27FC236}">
                <a16:creationId xmlns:a16="http://schemas.microsoft.com/office/drawing/2014/main" id="{AC0069CB-6859-2D82-674D-65168FB50BDE}"/>
              </a:ext>
            </a:extLst>
          </p:cNvPr>
          <p:cNvSpPr/>
          <p:nvPr/>
        </p:nvSpPr>
        <p:spPr>
          <a:xfrm>
            <a:off x="5689833" y="1922432"/>
            <a:ext cx="312602" cy="32346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流程图: 接点 57">
            <a:extLst>
              <a:ext uri="{FF2B5EF4-FFF2-40B4-BE49-F238E27FC236}">
                <a16:creationId xmlns:a16="http://schemas.microsoft.com/office/drawing/2014/main" id="{2C0A338C-803B-EC4A-8CCC-47E9EF356309}"/>
              </a:ext>
            </a:extLst>
          </p:cNvPr>
          <p:cNvSpPr/>
          <p:nvPr/>
        </p:nvSpPr>
        <p:spPr>
          <a:xfrm>
            <a:off x="4602741" y="1644305"/>
            <a:ext cx="224589" cy="278127"/>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59" name="Rectangle 5">
            <a:extLst>
              <a:ext uri="{FF2B5EF4-FFF2-40B4-BE49-F238E27FC236}">
                <a16:creationId xmlns:a16="http://schemas.microsoft.com/office/drawing/2014/main" id="{41AC6881-459C-1B42-C10E-B66DBD6299D4}"/>
              </a:ext>
            </a:extLst>
          </p:cNvPr>
          <p:cNvSpPr txBox="1">
            <a:spLocks noChangeArrowheads="1"/>
          </p:cNvSpPr>
          <p:nvPr/>
        </p:nvSpPr>
        <p:spPr bwMode="auto">
          <a:xfrm>
            <a:off x="6224337" y="1787146"/>
            <a:ext cx="2459391" cy="886051"/>
          </a:xfrm>
          <a:prstGeom prst="rect">
            <a:avLst/>
          </a:prstGeom>
          <a:noFill/>
          <a:ln>
            <a:solidFill>
              <a:schemeClr val="tx1"/>
            </a:solidFill>
          </a:ln>
        </p:spPr>
        <p:txBody>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p"/>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Clr>
                <a:schemeClr val="accent1"/>
              </a:buClr>
              <a:buSzPct val="65000"/>
              <a:buFont typeface="Wingdings" panose="05000000000000000000" pitchFamily="2" charset="2"/>
              <a:buChar char="p"/>
              <a:defRPr sz="2000" b="1">
                <a:solidFill>
                  <a:schemeClr val="tx1"/>
                </a:solidFill>
                <a:latin typeface="+mn-lt"/>
                <a:ea typeface="+mn-ea"/>
              </a:defRPr>
            </a:lvl3pPr>
            <a:lvl4pPr marL="1600200" indent="-228600" algn="l" rtl="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mn-lt"/>
                <a:ea typeface="+mn-ea"/>
              </a:defRPr>
            </a:lvl4pPr>
            <a:lvl5pPr marL="2057400" indent="-228600" algn="l" rtl="0" eaLnBrk="0" fontAlgn="base" hangingPunct="0">
              <a:spcBef>
                <a:spcPct val="20000"/>
              </a:spcBef>
              <a:spcAft>
                <a:spcPct val="0"/>
              </a:spcAft>
              <a:buClr>
                <a:schemeClr val="tx2"/>
              </a:buClr>
              <a:buSzPct val="80000"/>
              <a:buFont typeface="Wingdings" panose="05000000000000000000" pitchFamily="2" charset="2"/>
              <a:buChar char="§"/>
              <a:defRPr sz="2000" b="1">
                <a:solidFill>
                  <a:schemeClr val="tx1"/>
                </a:solidFill>
                <a:latin typeface="+mn-lt"/>
                <a:ea typeface="+mn-ea"/>
              </a:defRPr>
            </a:lvl5pPr>
            <a:lvl6pPr marL="25146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6pPr>
            <a:lvl7pPr marL="29718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7pPr>
            <a:lvl8pPr marL="34290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8pPr>
            <a:lvl9pPr marL="38862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9pPr>
          </a:lstStyle>
          <a:p>
            <a:pPr marL="0" marR="0" lvl="0" indent="0" algn="l" defTabSz="914400" rtl="0" eaLnBrk="1" fontAlgn="base" latinLnBrk="0" hangingPunct="1">
              <a:lnSpc>
                <a:spcPct val="100000"/>
              </a:lnSpc>
              <a:spcBef>
                <a:spcPct val="20000"/>
              </a:spcBef>
              <a:spcAft>
                <a:spcPct val="0"/>
              </a:spcAft>
              <a:buClr>
                <a:srgbClr val="666600"/>
              </a:buClr>
              <a:buSzPct val="75000"/>
              <a:buNone/>
              <a:tabLst/>
              <a:defRPr/>
            </a:pPr>
            <a:r>
              <a:rPr lang="zh-CN" altLang="en-US" sz="1600" kern="0" dirty="0">
                <a:latin typeface="Cambria" panose="02040503050406030204" pitchFamily="18" charset="0"/>
                <a:ea typeface="华文仿宋" panose="02010600040101010101" pitchFamily="2" charset="-122"/>
                <a:cs typeface="Times New Roman" panose="02020603050405020304" pitchFamily="18" charset="0"/>
              </a:rPr>
              <a:t>第三行已经没有位置</a:t>
            </a:r>
            <a:endParaRPr lang="en-US" altLang="zh-CN" sz="1600" kern="0" dirty="0">
              <a:latin typeface="Cambria" panose="02040503050406030204" pitchFamily="18" charset="0"/>
              <a:ea typeface="华文仿宋" panose="02010600040101010101" pitchFamily="2" charset="-122"/>
              <a:cs typeface="Times New Roman" panose="02020603050405020304" pitchFamily="18" charset="0"/>
            </a:endParaRPr>
          </a:p>
          <a:p>
            <a:pPr marL="0" marR="0" lvl="0" indent="0" algn="l" defTabSz="914400" rtl="0" eaLnBrk="1" fontAlgn="base" latinLnBrk="0" hangingPunct="1">
              <a:lnSpc>
                <a:spcPct val="100000"/>
              </a:lnSpc>
              <a:spcBef>
                <a:spcPct val="20000"/>
              </a:spcBef>
              <a:spcAft>
                <a:spcPct val="0"/>
              </a:spcAft>
              <a:buClr>
                <a:srgbClr val="666600"/>
              </a:buClr>
              <a:buSzPct val="75000"/>
              <a:buNone/>
              <a:tabLst/>
              <a:defRPr/>
            </a:pPr>
            <a:r>
              <a:rPr kumimoji="0" lang="zh-CN" altLang="en-US" sz="1600" b="1" i="0" u="none" strike="noStrike" kern="0" cap="none" spc="0" normalizeH="0" baseline="0" noProof="0" dirty="0">
                <a:ln>
                  <a:noFill/>
                </a:ln>
                <a:effectLst/>
                <a:uLnTx/>
                <a:uFillTx/>
                <a:latin typeface="Cambria" panose="02040503050406030204" pitchFamily="18" charset="0"/>
                <a:ea typeface="华文仿宋" panose="02010600040101010101" pitchFamily="2" charset="-122"/>
                <a:cs typeface="Times New Roman" panose="02020603050405020304" pitchFamily="18" charset="0"/>
              </a:rPr>
              <a:t>之前某个皇后放置有问题</a:t>
            </a:r>
            <a:endParaRPr kumimoji="0" lang="en-US" altLang="zh-CN" sz="1600" b="1" i="0" u="none" strike="noStrike" kern="0" cap="none" spc="0" normalizeH="0" baseline="0" noProof="0" dirty="0">
              <a:ln>
                <a:noFill/>
              </a:ln>
              <a:effectLst/>
              <a:uLnTx/>
              <a:uFillTx/>
              <a:latin typeface="Cambria" panose="02040503050406030204" pitchFamily="18" charset="0"/>
              <a:ea typeface="华文仿宋" panose="02010600040101010101" pitchFamily="2" charset="-122"/>
              <a:cs typeface="Times New Roman" panose="02020603050405020304" pitchFamily="18" charset="0"/>
            </a:endParaRPr>
          </a:p>
          <a:p>
            <a:pPr marL="0" marR="0" lvl="0" indent="0" algn="l" defTabSz="914400" rtl="0" eaLnBrk="1" fontAlgn="base" latinLnBrk="0" hangingPunct="1">
              <a:lnSpc>
                <a:spcPct val="100000"/>
              </a:lnSpc>
              <a:spcBef>
                <a:spcPct val="20000"/>
              </a:spcBef>
              <a:spcAft>
                <a:spcPct val="0"/>
              </a:spcAft>
              <a:buClr>
                <a:srgbClr val="666600"/>
              </a:buClr>
              <a:buSzPct val="75000"/>
              <a:buNone/>
              <a:tabLst/>
              <a:defRPr/>
            </a:pPr>
            <a:r>
              <a:rPr kumimoji="0" lang="zh-CN" altLang="en-US" sz="1600" b="1" i="0" u="none" strike="noStrike" kern="0" cap="none" spc="0" normalizeH="0" baseline="0" noProof="0" dirty="0">
                <a:ln>
                  <a:noFill/>
                </a:ln>
                <a:effectLst/>
                <a:uLnTx/>
                <a:uFillTx/>
                <a:latin typeface="Cambria" panose="02040503050406030204" pitchFamily="18" charset="0"/>
                <a:ea typeface="华文仿宋" panose="02010600040101010101" pitchFamily="2" charset="-122"/>
                <a:cs typeface="Times New Roman" panose="02020603050405020304" pitchFamily="18" charset="0"/>
              </a:rPr>
              <a:t>回溯</a:t>
            </a:r>
            <a:endParaRPr kumimoji="0" lang="en-US" altLang="zh-CN" sz="1600" b="1" i="0" u="none" strike="noStrike" kern="0" cap="none" spc="0" normalizeH="0" baseline="0" noProof="0" dirty="0">
              <a:ln>
                <a:noFill/>
              </a:ln>
              <a:effectLst/>
              <a:uLnTx/>
              <a:uFillTx/>
              <a:latin typeface="Cambria" panose="02040503050406030204" pitchFamily="18" charset="0"/>
              <a:ea typeface="华文仿宋" panose="02010600040101010101" pitchFamily="2" charset="-122"/>
              <a:cs typeface="Times New Roman" panose="02020603050405020304" pitchFamily="18" charset="0"/>
            </a:endParaRPr>
          </a:p>
        </p:txBody>
      </p:sp>
      <p:graphicFrame>
        <p:nvGraphicFramePr>
          <p:cNvPr id="60" name="表格 2">
            <a:extLst>
              <a:ext uri="{FF2B5EF4-FFF2-40B4-BE49-F238E27FC236}">
                <a16:creationId xmlns:a16="http://schemas.microsoft.com/office/drawing/2014/main" id="{AEF529C3-C015-5B6C-560F-A718133BE57E}"/>
              </a:ext>
            </a:extLst>
          </p:cNvPr>
          <p:cNvGraphicFramePr>
            <a:graphicFrameLocks noGrp="1"/>
          </p:cNvGraphicFramePr>
          <p:nvPr>
            <p:extLst>
              <p:ext uri="{D42A27DB-BD31-4B8C-83A1-F6EECF244321}">
                <p14:modId xmlns:p14="http://schemas.microsoft.com/office/powerpoint/2010/main" val="933110727"/>
              </p:ext>
            </p:extLst>
          </p:nvPr>
        </p:nvGraphicFramePr>
        <p:xfrm>
          <a:off x="3455411" y="3205801"/>
          <a:ext cx="2012520" cy="1561496"/>
        </p:xfrm>
        <a:graphic>
          <a:graphicData uri="http://schemas.openxmlformats.org/drawingml/2006/table">
            <a:tbl>
              <a:tblPr firstRow="1" bandRow="1">
                <a:tableStyleId>{2D5ABB26-0587-4C30-8999-92F81FD0307C}</a:tableStyleId>
              </a:tblPr>
              <a:tblGrid>
                <a:gridCol w="503130">
                  <a:extLst>
                    <a:ext uri="{9D8B030D-6E8A-4147-A177-3AD203B41FA5}">
                      <a16:colId xmlns:a16="http://schemas.microsoft.com/office/drawing/2014/main" val="3028327004"/>
                    </a:ext>
                  </a:extLst>
                </a:gridCol>
                <a:gridCol w="503130">
                  <a:extLst>
                    <a:ext uri="{9D8B030D-6E8A-4147-A177-3AD203B41FA5}">
                      <a16:colId xmlns:a16="http://schemas.microsoft.com/office/drawing/2014/main" val="1626395217"/>
                    </a:ext>
                  </a:extLst>
                </a:gridCol>
                <a:gridCol w="503130">
                  <a:extLst>
                    <a:ext uri="{9D8B030D-6E8A-4147-A177-3AD203B41FA5}">
                      <a16:colId xmlns:a16="http://schemas.microsoft.com/office/drawing/2014/main" val="2870240601"/>
                    </a:ext>
                  </a:extLst>
                </a:gridCol>
                <a:gridCol w="503130">
                  <a:extLst>
                    <a:ext uri="{9D8B030D-6E8A-4147-A177-3AD203B41FA5}">
                      <a16:colId xmlns:a16="http://schemas.microsoft.com/office/drawing/2014/main" val="2355417887"/>
                    </a:ext>
                  </a:extLst>
                </a:gridCol>
              </a:tblGrid>
              <a:tr h="390374">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840708931"/>
                  </a:ext>
                </a:extLst>
              </a:tr>
              <a:tr h="390374">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77061751"/>
                  </a:ext>
                </a:extLst>
              </a:tr>
              <a:tr h="390374">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3105973317"/>
                  </a:ext>
                </a:extLst>
              </a:tr>
              <a:tr h="390374">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2094837288"/>
                  </a:ext>
                </a:extLst>
              </a:tr>
            </a:tbl>
          </a:graphicData>
        </a:graphic>
      </p:graphicFrame>
      <p:sp>
        <p:nvSpPr>
          <p:cNvPr id="61" name="流程图: 接点 60">
            <a:extLst>
              <a:ext uri="{FF2B5EF4-FFF2-40B4-BE49-F238E27FC236}">
                <a16:creationId xmlns:a16="http://schemas.microsoft.com/office/drawing/2014/main" id="{024255FE-FFF4-CD75-4B30-3A474ADDC666}"/>
              </a:ext>
            </a:extLst>
          </p:cNvPr>
          <p:cNvSpPr/>
          <p:nvPr/>
        </p:nvSpPr>
        <p:spPr>
          <a:xfrm>
            <a:off x="3594307" y="3248997"/>
            <a:ext cx="224589" cy="278127"/>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64" name="流程图: 接点 63">
            <a:extLst>
              <a:ext uri="{FF2B5EF4-FFF2-40B4-BE49-F238E27FC236}">
                <a16:creationId xmlns:a16="http://schemas.microsoft.com/office/drawing/2014/main" id="{C00B03DC-115C-75C0-0830-0ECF87F55626}"/>
              </a:ext>
            </a:extLst>
          </p:cNvPr>
          <p:cNvSpPr/>
          <p:nvPr/>
        </p:nvSpPr>
        <p:spPr>
          <a:xfrm>
            <a:off x="5071184" y="3666828"/>
            <a:ext cx="224589" cy="278127"/>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9" name="箭头: 下 8">
            <a:extLst>
              <a:ext uri="{FF2B5EF4-FFF2-40B4-BE49-F238E27FC236}">
                <a16:creationId xmlns:a16="http://schemas.microsoft.com/office/drawing/2014/main" id="{CCAAD414-1070-0F9D-5371-172645782E5B}"/>
              </a:ext>
            </a:extLst>
          </p:cNvPr>
          <p:cNvSpPr/>
          <p:nvPr/>
        </p:nvSpPr>
        <p:spPr>
          <a:xfrm>
            <a:off x="4317314" y="2839922"/>
            <a:ext cx="285427" cy="29723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箭头: 右 64">
            <a:extLst>
              <a:ext uri="{FF2B5EF4-FFF2-40B4-BE49-F238E27FC236}">
                <a16:creationId xmlns:a16="http://schemas.microsoft.com/office/drawing/2014/main" id="{3E5403C2-CB3A-3405-67BC-E63E50D651F4}"/>
              </a:ext>
            </a:extLst>
          </p:cNvPr>
          <p:cNvSpPr/>
          <p:nvPr/>
        </p:nvSpPr>
        <p:spPr>
          <a:xfrm>
            <a:off x="5689833" y="3824817"/>
            <a:ext cx="312602" cy="32346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66" name="表格 2">
            <a:extLst>
              <a:ext uri="{FF2B5EF4-FFF2-40B4-BE49-F238E27FC236}">
                <a16:creationId xmlns:a16="http://schemas.microsoft.com/office/drawing/2014/main" id="{7CAEE900-2907-6DE0-3EC6-D756AC521394}"/>
              </a:ext>
            </a:extLst>
          </p:cNvPr>
          <p:cNvGraphicFramePr>
            <a:graphicFrameLocks noGrp="1"/>
          </p:cNvGraphicFramePr>
          <p:nvPr>
            <p:extLst>
              <p:ext uri="{D42A27DB-BD31-4B8C-83A1-F6EECF244321}">
                <p14:modId xmlns:p14="http://schemas.microsoft.com/office/powerpoint/2010/main" val="331633344"/>
              </p:ext>
            </p:extLst>
          </p:nvPr>
        </p:nvGraphicFramePr>
        <p:xfrm>
          <a:off x="6160170" y="3205801"/>
          <a:ext cx="2012520" cy="1561496"/>
        </p:xfrm>
        <a:graphic>
          <a:graphicData uri="http://schemas.openxmlformats.org/drawingml/2006/table">
            <a:tbl>
              <a:tblPr firstRow="1" bandRow="1">
                <a:tableStyleId>{2D5ABB26-0587-4C30-8999-92F81FD0307C}</a:tableStyleId>
              </a:tblPr>
              <a:tblGrid>
                <a:gridCol w="503130">
                  <a:extLst>
                    <a:ext uri="{9D8B030D-6E8A-4147-A177-3AD203B41FA5}">
                      <a16:colId xmlns:a16="http://schemas.microsoft.com/office/drawing/2014/main" val="3028327004"/>
                    </a:ext>
                  </a:extLst>
                </a:gridCol>
                <a:gridCol w="503130">
                  <a:extLst>
                    <a:ext uri="{9D8B030D-6E8A-4147-A177-3AD203B41FA5}">
                      <a16:colId xmlns:a16="http://schemas.microsoft.com/office/drawing/2014/main" val="1626395217"/>
                    </a:ext>
                  </a:extLst>
                </a:gridCol>
                <a:gridCol w="503130">
                  <a:extLst>
                    <a:ext uri="{9D8B030D-6E8A-4147-A177-3AD203B41FA5}">
                      <a16:colId xmlns:a16="http://schemas.microsoft.com/office/drawing/2014/main" val="2870240601"/>
                    </a:ext>
                  </a:extLst>
                </a:gridCol>
                <a:gridCol w="503130">
                  <a:extLst>
                    <a:ext uri="{9D8B030D-6E8A-4147-A177-3AD203B41FA5}">
                      <a16:colId xmlns:a16="http://schemas.microsoft.com/office/drawing/2014/main" val="2355417887"/>
                    </a:ext>
                  </a:extLst>
                </a:gridCol>
              </a:tblGrid>
              <a:tr h="390374">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840708931"/>
                  </a:ext>
                </a:extLst>
              </a:tr>
              <a:tr h="390374">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77061751"/>
                  </a:ext>
                </a:extLst>
              </a:tr>
              <a:tr h="390374">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3105973317"/>
                  </a:ext>
                </a:extLst>
              </a:tr>
              <a:tr h="390374">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2094837288"/>
                  </a:ext>
                </a:extLst>
              </a:tr>
            </a:tbl>
          </a:graphicData>
        </a:graphic>
      </p:graphicFrame>
      <p:sp>
        <p:nvSpPr>
          <p:cNvPr id="67" name="流程图: 接点 66">
            <a:extLst>
              <a:ext uri="{FF2B5EF4-FFF2-40B4-BE49-F238E27FC236}">
                <a16:creationId xmlns:a16="http://schemas.microsoft.com/office/drawing/2014/main" id="{D7E3BD6E-BC24-F8DC-E2F0-D7792DE87B1B}"/>
              </a:ext>
            </a:extLst>
          </p:cNvPr>
          <p:cNvSpPr/>
          <p:nvPr/>
        </p:nvSpPr>
        <p:spPr>
          <a:xfrm>
            <a:off x="6299066" y="3248997"/>
            <a:ext cx="224589" cy="278127"/>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68" name="流程图: 接点 67">
            <a:extLst>
              <a:ext uri="{FF2B5EF4-FFF2-40B4-BE49-F238E27FC236}">
                <a16:creationId xmlns:a16="http://schemas.microsoft.com/office/drawing/2014/main" id="{64EA6C5A-643A-4AC1-8C9C-185D11298D40}"/>
              </a:ext>
            </a:extLst>
          </p:cNvPr>
          <p:cNvSpPr/>
          <p:nvPr/>
        </p:nvSpPr>
        <p:spPr>
          <a:xfrm>
            <a:off x="7775943" y="3666828"/>
            <a:ext cx="224589" cy="278127"/>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69" name="流程图: 接点 68">
            <a:extLst>
              <a:ext uri="{FF2B5EF4-FFF2-40B4-BE49-F238E27FC236}">
                <a16:creationId xmlns:a16="http://schemas.microsoft.com/office/drawing/2014/main" id="{CA3E9BFF-6DCE-7B25-A5CA-50E2340A4401}"/>
              </a:ext>
            </a:extLst>
          </p:cNvPr>
          <p:cNvSpPr/>
          <p:nvPr/>
        </p:nvSpPr>
        <p:spPr>
          <a:xfrm>
            <a:off x="6799934" y="4009216"/>
            <a:ext cx="224589" cy="278127"/>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sp>
        <p:nvSpPr>
          <p:cNvPr id="70" name="箭头: 右 69">
            <a:extLst>
              <a:ext uri="{FF2B5EF4-FFF2-40B4-BE49-F238E27FC236}">
                <a16:creationId xmlns:a16="http://schemas.microsoft.com/office/drawing/2014/main" id="{DE1A004D-BEE5-0658-740F-C20DBC253208}"/>
              </a:ext>
            </a:extLst>
          </p:cNvPr>
          <p:cNvSpPr/>
          <p:nvPr/>
        </p:nvSpPr>
        <p:spPr>
          <a:xfrm>
            <a:off x="8276515" y="3847484"/>
            <a:ext cx="312602" cy="32346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Rectangle 5">
            <a:extLst>
              <a:ext uri="{FF2B5EF4-FFF2-40B4-BE49-F238E27FC236}">
                <a16:creationId xmlns:a16="http://schemas.microsoft.com/office/drawing/2014/main" id="{E605DBAB-E107-F1B3-9C3A-012A720B677D}"/>
              </a:ext>
            </a:extLst>
          </p:cNvPr>
          <p:cNvSpPr txBox="1">
            <a:spLocks noChangeArrowheads="1"/>
          </p:cNvSpPr>
          <p:nvPr/>
        </p:nvSpPr>
        <p:spPr bwMode="auto">
          <a:xfrm>
            <a:off x="8589118" y="3401292"/>
            <a:ext cx="2529598" cy="886051"/>
          </a:xfrm>
          <a:prstGeom prst="rect">
            <a:avLst/>
          </a:prstGeom>
          <a:noFill/>
          <a:ln>
            <a:solidFill>
              <a:schemeClr val="tx1"/>
            </a:solidFill>
          </a:ln>
        </p:spPr>
        <p:txBody>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p"/>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Clr>
                <a:schemeClr val="accent1"/>
              </a:buClr>
              <a:buSzPct val="65000"/>
              <a:buFont typeface="Wingdings" panose="05000000000000000000" pitchFamily="2" charset="2"/>
              <a:buChar char="p"/>
              <a:defRPr sz="2000" b="1">
                <a:solidFill>
                  <a:schemeClr val="tx1"/>
                </a:solidFill>
                <a:latin typeface="+mn-lt"/>
                <a:ea typeface="+mn-ea"/>
              </a:defRPr>
            </a:lvl3pPr>
            <a:lvl4pPr marL="1600200" indent="-228600" algn="l" rtl="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mn-lt"/>
                <a:ea typeface="+mn-ea"/>
              </a:defRPr>
            </a:lvl4pPr>
            <a:lvl5pPr marL="2057400" indent="-228600" algn="l" rtl="0" eaLnBrk="0" fontAlgn="base" hangingPunct="0">
              <a:spcBef>
                <a:spcPct val="20000"/>
              </a:spcBef>
              <a:spcAft>
                <a:spcPct val="0"/>
              </a:spcAft>
              <a:buClr>
                <a:schemeClr val="tx2"/>
              </a:buClr>
              <a:buSzPct val="80000"/>
              <a:buFont typeface="Wingdings" panose="05000000000000000000" pitchFamily="2" charset="2"/>
              <a:buChar char="§"/>
              <a:defRPr sz="2000" b="1">
                <a:solidFill>
                  <a:schemeClr val="tx1"/>
                </a:solidFill>
                <a:latin typeface="+mn-lt"/>
                <a:ea typeface="+mn-ea"/>
              </a:defRPr>
            </a:lvl5pPr>
            <a:lvl6pPr marL="25146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6pPr>
            <a:lvl7pPr marL="29718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7pPr>
            <a:lvl8pPr marL="34290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8pPr>
            <a:lvl9pPr marL="38862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9pPr>
          </a:lstStyle>
          <a:p>
            <a:pPr marL="0" marR="0" lvl="0" indent="0" algn="l" defTabSz="914400" rtl="0" eaLnBrk="1" fontAlgn="base" latinLnBrk="0" hangingPunct="1">
              <a:lnSpc>
                <a:spcPct val="100000"/>
              </a:lnSpc>
              <a:spcBef>
                <a:spcPct val="20000"/>
              </a:spcBef>
              <a:spcAft>
                <a:spcPct val="0"/>
              </a:spcAft>
              <a:buClr>
                <a:srgbClr val="666600"/>
              </a:buClr>
              <a:buSzPct val="75000"/>
              <a:buNone/>
              <a:tabLst/>
              <a:defRPr/>
            </a:pPr>
            <a:r>
              <a:rPr lang="zh-CN" altLang="en-US" sz="1600" kern="0" dirty="0">
                <a:latin typeface="Cambria" panose="02040503050406030204" pitchFamily="18" charset="0"/>
                <a:ea typeface="华文仿宋" panose="02010600040101010101" pitchFamily="2" charset="-122"/>
                <a:cs typeface="Times New Roman" panose="02020603050405020304" pitchFamily="18" charset="0"/>
              </a:rPr>
              <a:t>第四行已经没有位置</a:t>
            </a:r>
            <a:endParaRPr lang="en-US" altLang="zh-CN" sz="1600" kern="0" dirty="0">
              <a:latin typeface="Cambria" panose="02040503050406030204" pitchFamily="18" charset="0"/>
              <a:ea typeface="华文仿宋" panose="02010600040101010101" pitchFamily="2" charset="-122"/>
              <a:cs typeface="Times New Roman" panose="02020603050405020304" pitchFamily="18" charset="0"/>
            </a:endParaRPr>
          </a:p>
          <a:p>
            <a:pPr marL="0" marR="0" lvl="0" indent="0" algn="l" defTabSz="914400" rtl="0" eaLnBrk="1" fontAlgn="base" latinLnBrk="0" hangingPunct="1">
              <a:lnSpc>
                <a:spcPct val="100000"/>
              </a:lnSpc>
              <a:spcBef>
                <a:spcPct val="20000"/>
              </a:spcBef>
              <a:spcAft>
                <a:spcPct val="0"/>
              </a:spcAft>
              <a:buClr>
                <a:srgbClr val="666600"/>
              </a:buClr>
              <a:buSzPct val="75000"/>
              <a:buNone/>
              <a:tabLst/>
              <a:defRPr/>
            </a:pPr>
            <a:r>
              <a:rPr kumimoji="0" lang="zh-CN" altLang="en-US" sz="1600" b="1" i="0" u="none" strike="noStrike" kern="0" cap="none" spc="0" normalizeH="0" baseline="0" noProof="0" dirty="0">
                <a:ln>
                  <a:noFill/>
                </a:ln>
                <a:effectLst/>
                <a:uLnTx/>
                <a:uFillTx/>
                <a:latin typeface="Cambria" panose="02040503050406030204" pitchFamily="18" charset="0"/>
                <a:ea typeface="华文仿宋" panose="02010600040101010101" pitchFamily="2" charset="-122"/>
                <a:cs typeface="Times New Roman" panose="02020603050405020304" pitchFamily="18" charset="0"/>
              </a:rPr>
              <a:t>之前某个皇后放置有问题</a:t>
            </a:r>
            <a:endParaRPr kumimoji="0" lang="en-US" altLang="zh-CN" sz="1600" b="1" i="0" u="none" strike="noStrike" kern="0" cap="none" spc="0" normalizeH="0" baseline="0" noProof="0" dirty="0">
              <a:ln>
                <a:noFill/>
              </a:ln>
              <a:effectLst/>
              <a:uLnTx/>
              <a:uFillTx/>
              <a:latin typeface="Cambria" panose="02040503050406030204" pitchFamily="18" charset="0"/>
              <a:ea typeface="华文仿宋" panose="02010600040101010101" pitchFamily="2" charset="-122"/>
              <a:cs typeface="Times New Roman" panose="02020603050405020304" pitchFamily="18" charset="0"/>
            </a:endParaRPr>
          </a:p>
          <a:p>
            <a:pPr marL="0" marR="0" lvl="0" indent="0" algn="l" defTabSz="914400" rtl="0" eaLnBrk="1" fontAlgn="base" latinLnBrk="0" hangingPunct="1">
              <a:lnSpc>
                <a:spcPct val="100000"/>
              </a:lnSpc>
              <a:spcBef>
                <a:spcPct val="20000"/>
              </a:spcBef>
              <a:spcAft>
                <a:spcPct val="0"/>
              </a:spcAft>
              <a:buClr>
                <a:srgbClr val="666600"/>
              </a:buClr>
              <a:buSzPct val="75000"/>
              <a:buNone/>
              <a:tabLst/>
              <a:defRPr/>
            </a:pPr>
            <a:r>
              <a:rPr kumimoji="0" lang="zh-CN" altLang="en-US" sz="1600" b="1" i="0" u="none" strike="noStrike" kern="0" cap="none" spc="0" normalizeH="0" baseline="0" noProof="0" dirty="0">
                <a:ln>
                  <a:noFill/>
                </a:ln>
                <a:effectLst/>
                <a:uLnTx/>
                <a:uFillTx/>
                <a:latin typeface="Cambria" panose="02040503050406030204" pitchFamily="18" charset="0"/>
                <a:ea typeface="华文仿宋" panose="02010600040101010101" pitchFamily="2" charset="-122"/>
                <a:cs typeface="Times New Roman" panose="02020603050405020304" pitchFamily="18" charset="0"/>
              </a:rPr>
              <a:t>回溯</a:t>
            </a:r>
            <a:endParaRPr kumimoji="0" lang="en-US" altLang="zh-CN" sz="1600" b="1" i="0" u="none" strike="noStrike" kern="0" cap="none" spc="0" normalizeH="0" baseline="0" noProof="0" dirty="0">
              <a:ln>
                <a:noFill/>
              </a:ln>
              <a:effectLst/>
              <a:uLnTx/>
              <a:uFillTx/>
              <a:latin typeface="Cambria" panose="02040503050406030204" pitchFamily="18" charset="0"/>
              <a:ea typeface="华文仿宋" panose="02010600040101010101" pitchFamily="2" charset="-122"/>
              <a:cs typeface="Times New Roman" panose="02020603050405020304" pitchFamily="18" charset="0"/>
            </a:endParaRPr>
          </a:p>
        </p:txBody>
      </p:sp>
      <p:graphicFrame>
        <p:nvGraphicFramePr>
          <p:cNvPr id="74" name="表格 2">
            <a:extLst>
              <a:ext uri="{FF2B5EF4-FFF2-40B4-BE49-F238E27FC236}">
                <a16:creationId xmlns:a16="http://schemas.microsoft.com/office/drawing/2014/main" id="{5B92D2A1-0DC4-6326-D5B6-BCECA22CD6DC}"/>
              </a:ext>
            </a:extLst>
          </p:cNvPr>
          <p:cNvGraphicFramePr>
            <a:graphicFrameLocks noGrp="1"/>
          </p:cNvGraphicFramePr>
          <p:nvPr>
            <p:extLst>
              <p:ext uri="{D42A27DB-BD31-4B8C-83A1-F6EECF244321}">
                <p14:modId xmlns:p14="http://schemas.microsoft.com/office/powerpoint/2010/main" val="2673549406"/>
              </p:ext>
            </p:extLst>
          </p:nvPr>
        </p:nvGraphicFramePr>
        <p:xfrm>
          <a:off x="685241" y="4946454"/>
          <a:ext cx="2012520" cy="1561496"/>
        </p:xfrm>
        <a:graphic>
          <a:graphicData uri="http://schemas.openxmlformats.org/drawingml/2006/table">
            <a:tbl>
              <a:tblPr firstRow="1" bandRow="1">
                <a:tableStyleId>{2D5ABB26-0587-4C30-8999-92F81FD0307C}</a:tableStyleId>
              </a:tblPr>
              <a:tblGrid>
                <a:gridCol w="503130">
                  <a:extLst>
                    <a:ext uri="{9D8B030D-6E8A-4147-A177-3AD203B41FA5}">
                      <a16:colId xmlns:a16="http://schemas.microsoft.com/office/drawing/2014/main" val="3028327004"/>
                    </a:ext>
                  </a:extLst>
                </a:gridCol>
                <a:gridCol w="503130">
                  <a:extLst>
                    <a:ext uri="{9D8B030D-6E8A-4147-A177-3AD203B41FA5}">
                      <a16:colId xmlns:a16="http://schemas.microsoft.com/office/drawing/2014/main" val="1626395217"/>
                    </a:ext>
                  </a:extLst>
                </a:gridCol>
                <a:gridCol w="503130">
                  <a:extLst>
                    <a:ext uri="{9D8B030D-6E8A-4147-A177-3AD203B41FA5}">
                      <a16:colId xmlns:a16="http://schemas.microsoft.com/office/drawing/2014/main" val="2870240601"/>
                    </a:ext>
                  </a:extLst>
                </a:gridCol>
                <a:gridCol w="503130">
                  <a:extLst>
                    <a:ext uri="{9D8B030D-6E8A-4147-A177-3AD203B41FA5}">
                      <a16:colId xmlns:a16="http://schemas.microsoft.com/office/drawing/2014/main" val="2355417887"/>
                    </a:ext>
                  </a:extLst>
                </a:gridCol>
              </a:tblGrid>
              <a:tr h="390374">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840708931"/>
                  </a:ext>
                </a:extLst>
              </a:tr>
              <a:tr h="390374">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77061751"/>
                  </a:ext>
                </a:extLst>
              </a:tr>
              <a:tr h="390374">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3105973317"/>
                  </a:ext>
                </a:extLst>
              </a:tr>
              <a:tr h="390374">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94837288"/>
                  </a:ext>
                </a:extLst>
              </a:tr>
            </a:tbl>
          </a:graphicData>
        </a:graphic>
      </p:graphicFrame>
      <p:sp>
        <p:nvSpPr>
          <p:cNvPr id="75" name="流程图: 接点 74">
            <a:extLst>
              <a:ext uri="{FF2B5EF4-FFF2-40B4-BE49-F238E27FC236}">
                <a16:creationId xmlns:a16="http://schemas.microsoft.com/office/drawing/2014/main" id="{DA807526-BE56-574A-96D9-2A1CEBB85B16}"/>
              </a:ext>
            </a:extLst>
          </p:cNvPr>
          <p:cNvSpPr/>
          <p:nvPr/>
        </p:nvSpPr>
        <p:spPr>
          <a:xfrm>
            <a:off x="1344311" y="4983853"/>
            <a:ext cx="224589" cy="278127"/>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graphicFrame>
        <p:nvGraphicFramePr>
          <p:cNvPr id="76" name="表格 2">
            <a:extLst>
              <a:ext uri="{FF2B5EF4-FFF2-40B4-BE49-F238E27FC236}">
                <a16:creationId xmlns:a16="http://schemas.microsoft.com/office/drawing/2014/main" id="{C463E067-D02C-F746-DBCE-785C086FFB8E}"/>
              </a:ext>
            </a:extLst>
          </p:cNvPr>
          <p:cNvGraphicFramePr>
            <a:graphicFrameLocks noGrp="1"/>
          </p:cNvGraphicFramePr>
          <p:nvPr>
            <p:extLst>
              <p:ext uri="{D42A27DB-BD31-4B8C-83A1-F6EECF244321}">
                <p14:modId xmlns:p14="http://schemas.microsoft.com/office/powerpoint/2010/main" val="2555911104"/>
              </p:ext>
            </p:extLst>
          </p:nvPr>
        </p:nvGraphicFramePr>
        <p:xfrm>
          <a:off x="3391602" y="4946454"/>
          <a:ext cx="2012520" cy="1561496"/>
        </p:xfrm>
        <a:graphic>
          <a:graphicData uri="http://schemas.openxmlformats.org/drawingml/2006/table">
            <a:tbl>
              <a:tblPr firstRow="1" bandRow="1">
                <a:tableStyleId>{2D5ABB26-0587-4C30-8999-92F81FD0307C}</a:tableStyleId>
              </a:tblPr>
              <a:tblGrid>
                <a:gridCol w="503130">
                  <a:extLst>
                    <a:ext uri="{9D8B030D-6E8A-4147-A177-3AD203B41FA5}">
                      <a16:colId xmlns:a16="http://schemas.microsoft.com/office/drawing/2014/main" val="3028327004"/>
                    </a:ext>
                  </a:extLst>
                </a:gridCol>
                <a:gridCol w="503130">
                  <a:extLst>
                    <a:ext uri="{9D8B030D-6E8A-4147-A177-3AD203B41FA5}">
                      <a16:colId xmlns:a16="http://schemas.microsoft.com/office/drawing/2014/main" val="1626395217"/>
                    </a:ext>
                  </a:extLst>
                </a:gridCol>
                <a:gridCol w="503130">
                  <a:extLst>
                    <a:ext uri="{9D8B030D-6E8A-4147-A177-3AD203B41FA5}">
                      <a16:colId xmlns:a16="http://schemas.microsoft.com/office/drawing/2014/main" val="2870240601"/>
                    </a:ext>
                  </a:extLst>
                </a:gridCol>
                <a:gridCol w="503130">
                  <a:extLst>
                    <a:ext uri="{9D8B030D-6E8A-4147-A177-3AD203B41FA5}">
                      <a16:colId xmlns:a16="http://schemas.microsoft.com/office/drawing/2014/main" val="2355417887"/>
                    </a:ext>
                  </a:extLst>
                </a:gridCol>
              </a:tblGrid>
              <a:tr h="390374">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840708931"/>
                  </a:ext>
                </a:extLst>
              </a:tr>
              <a:tr h="390374">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77061751"/>
                  </a:ext>
                </a:extLst>
              </a:tr>
              <a:tr h="390374">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3105973317"/>
                  </a:ext>
                </a:extLst>
              </a:tr>
              <a:tr h="390374">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2094837288"/>
                  </a:ext>
                </a:extLst>
              </a:tr>
            </a:tbl>
          </a:graphicData>
        </a:graphic>
      </p:graphicFrame>
      <p:sp>
        <p:nvSpPr>
          <p:cNvPr id="77" name="流程图: 接点 76">
            <a:extLst>
              <a:ext uri="{FF2B5EF4-FFF2-40B4-BE49-F238E27FC236}">
                <a16:creationId xmlns:a16="http://schemas.microsoft.com/office/drawing/2014/main" id="{CC13062D-AD77-9BA6-7095-E3144856BB9C}"/>
              </a:ext>
            </a:extLst>
          </p:cNvPr>
          <p:cNvSpPr/>
          <p:nvPr/>
        </p:nvSpPr>
        <p:spPr>
          <a:xfrm>
            <a:off x="4050672" y="4983853"/>
            <a:ext cx="224589" cy="278127"/>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78" name="流程图: 接点 77">
            <a:extLst>
              <a:ext uri="{FF2B5EF4-FFF2-40B4-BE49-F238E27FC236}">
                <a16:creationId xmlns:a16="http://schemas.microsoft.com/office/drawing/2014/main" id="{AB1698AD-3562-D735-79A2-0DD6FD10E755}"/>
              </a:ext>
            </a:extLst>
          </p:cNvPr>
          <p:cNvSpPr/>
          <p:nvPr/>
        </p:nvSpPr>
        <p:spPr>
          <a:xfrm>
            <a:off x="5020196" y="5380981"/>
            <a:ext cx="224589" cy="278127"/>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79" name="箭头: 右 78">
            <a:extLst>
              <a:ext uri="{FF2B5EF4-FFF2-40B4-BE49-F238E27FC236}">
                <a16:creationId xmlns:a16="http://schemas.microsoft.com/office/drawing/2014/main" id="{C026B26A-CDCA-2F45-B496-565F96282CEA}"/>
              </a:ext>
            </a:extLst>
          </p:cNvPr>
          <p:cNvSpPr/>
          <p:nvPr/>
        </p:nvSpPr>
        <p:spPr>
          <a:xfrm>
            <a:off x="2919663" y="5659108"/>
            <a:ext cx="312602" cy="32346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80" name="表格 2">
            <a:extLst>
              <a:ext uri="{FF2B5EF4-FFF2-40B4-BE49-F238E27FC236}">
                <a16:creationId xmlns:a16="http://schemas.microsoft.com/office/drawing/2014/main" id="{07BC2877-2D9F-F3F1-59F8-0177A4389293}"/>
              </a:ext>
            </a:extLst>
          </p:cNvPr>
          <p:cNvGraphicFramePr>
            <a:graphicFrameLocks noGrp="1"/>
          </p:cNvGraphicFramePr>
          <p:nvPr>
            <p:extLst>
              <p:ext uri="{D42A27DB-BD31-4B8C-83A1-F6EECF244321}">
                <p14:modId xmlns:p14="http://schemas.microsoft.com/office/powerpoint/2010/main" val="3132503604"/>
              </p:ext>
            </p:extLst>
          </p:nvPr>
        </p:nvGraphicFramePr>
        <p:xfrm>
          <a:off x="5996657" y="4946454"/>
          <a:ext cx="2012520" cy="1561496"/>
        </p:xfrm>
        <a:graphic>
          <a:graphicData uri="http://schemas.openxmlformats.org/drawingml/2006/table">
            <a:tbl>
              <a:tblPr firstRow="1" bandRow="1">
                <a:tableStyleId>{2D5ABB26-0587-4C30-8999-92F81FD0307C}</a:tableStyleId>
              </a:tblPr>
              <a:tblGrid>
                <a:gridCol w="503130">
                  <a:extLst>
                    <a:ext uri="{9D8B030D-6E8A-4147-A177-3AD203B41FA5}">
                      <a16:colId xmlns:a16="http://schemas.microsoft.com/office/drawing/2014/main" val="3028327004"/>
                    </a:ext>
                  </a:extLst>
                </a:gridCol>
                <a:gridCol w="503130">
                  <a:extLst>
                    <a:ext uri="{9D8B030D-6E8A-4147-A177-3AD203B41FA5}">
                      <a16:colId xmlns:a16="http://schemas.microsoft.com/office/drawing/2014/main" val="1626395217"/>
                    </a:ext>
                  </a:extLst>
                </a:gridCol>
                <a:gridCol w="503130">
                  <a:extLst>
                    <a:ext uri="{9D8B030D-6E8A-4147-A177-3AD203B41FA5}">
                      <a16:colId xmlns:a16="http://schemas.microsoft.com/office/drawing/2014/main" val="2870240601"/>
                    </a:ext>
                  </a:extLst>
                </a:gridCol>
                <a:gridCol w="503130">
                  <a:extLst>
                    <a:ext uri="{9D8B030D-6E8A-4147-A177-3AD203B41FA5}">
                      <a16:colId xmlns:a16="http://schemas.microsoft.com/office/drawing/2014/main" val="2355417887"/>
                    </a:ext>
                  </a:extLst>
                </a:gridCol>
              </a:tblGrid>
              <a:tr h="390374">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840708931"/>
                  </a:ext>
                </a:extLst>
              </a:tr>
              <a:tr h="390374">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77061751"/>
                  </a:ext>
                </a:extLst>
              </a:tr>
              <a:tr h="390374">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3105973317"/>
                  </a:ext>
                </a:extLst>
              </a:tr>
              <a:tr h="390374">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2094837288"/>
                  </a:ext>
                </a:extLst>
              </a:tr>
            </a:tbl>
          </a:graphicData>
        </a:graphic>
      </p:graphicFrame>
      <p:sp>
        <p:nvSpPr>
          <p:cNvPr id="81" name="流程图: 接点 80">
            <a:extLst>
              <a:ext uri="{FF2B5EF4-FFF2-40B4-BE49-F238E27FC236}">
                <a16:creationId xmlns:a16="http://schemas.microsoft.com/office/drawing/2014/main" id="{570833C4-1AF0-5A33-7D70-350E22778841}"/>
              </a:ext>
            </a:extLst>
          </p:cNvPr>
          <p:cNvSpPr/>
          <p:nvPr/>
        </p:nvSpPr>
        <p:spPr>
          <a:xfrm>
            <a:off x="6655727" y="4983853"/>
            <a:ext cx="224589" cy="278127"/>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82" name="流程图: 接点 81">
            <a:extLst>
              <a:ext uri="{FF2B5EF4-FFF2-40B4-BE49-F238E27FC236}">
                <a16:creationId xmlns:a16="http://schemas.microsoft.com/office/drawing/2014/main" id="{81047C08-FDA3-4E2E-A79B-96D626149F4B}"/>
              </a:ext>
            </a:extLst>
          </p:cNvPr>
          <p:cNvSpPr/>
          <p:nvPr/>
        </p:nvSpPr>
        <p:spPr>
          <a:xfrm>
            <a:off x="7625251" y="5380981"/>
            <a:ext cx="224589" cy="278127"/>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83" name="箭头: 右 82">
            <a:extLst>
              <a:ext uri="{FF2B5EF4-FFF2-40B4-BE49-F238E27FC236}">
                <a16:creationId xmlns:a16="http://schemas.microsoft.com/office/drawing/2014/main" id="{4B700ED6-2147-7BF2-4B4C-490E4C178FB0}"/>
              </a:ext>
            </a:extLst>
          </p:cNvPr>
          <p:cNvSpPr/>
          <p:nvPr/>
        </p:nvSpPr>
        <p:spPr>
          <a:xfrm>
            <a:off x="5524718" y="5659108"/>
            <a:ext cx="312602" cy="32346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流程图: 接点 83">
            <a:extLst>
              <a:ext uri="{FF2B5EF4-FFF2-40B4-BE49-F238E27FC236}">
                <a16:creationId xmlns:a16="http://schemas.microsoft.com/office/drawing/2014/main" id="{A255B9D3-9E81-81B7-F21B-C10578C38E98}"/>
              </a:ext>
            </a:extLst>
          </p:cNvPr>
          <p:cNvSpPr/>
          <p:nvPr/>
        </p:nvSpPr>
        <p:spPr>
          <a:xfrm>
            <a:off x="6097963" y="5820839"/>
            <a:ext cx="224589" cy="278127"/>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graphicFrame>
        <p:nvGraphicFramePr>
          <p:cNvPr id="85" name="表格 2">
            <a:extLst>
              <a:ext uri="{FF2B5EF4-FFF2-40B4-BE49-F238E27FC236}">
                <a16:creationId xmlns:a16="http://schemas.microsoft.com/office/drawing/2014/main" id="{0E3B6609-F052-7EE2-4F98-871DC3F09E12}"/>
              </a:ext>
            </a:extLst>
          </p:cNvPr>
          <p:cNvGraphicFramePr>
            <a:graphicFrameLocks noGrp="1"/>
          </p:cNvGraphicFramePr>
          <p:nvPr>
            <p:extLst>
              <p:ext uri="{D42A27DB-BD31-4B8C-83A1-F6EECF244321}">
                <p14:modId xmlns:p14="http://schemas.microsoft.com/office/powerpoint/2010/main" val="339778792"/>
              </p:ext>
            </p:extLst>
          </p:nvPr>
        </p:nvGraphicFramePr>
        <p:xfrm>
          <a:off x="8582422" y="4946454"/>
          <a:ext cx="2012520" cy="1561496"/>
        </p:xfrm>
        <a:graphic>
          <a:graphicData uri="http://schemas.openxmlformats.org/drawingml/2006/table">
            <a:tbl>
              <a:tblPr firstRow="1" bandRow="1">
                <a:tableStyleId>{2D5ABB26-0587-4C30-8999-92F81FD0307C}</a:tableStyleId>
              </a:tblPr>
              <a:tblGrid>
                <a:gridCol w="503130">
                  <a:extLst>
                    <a:ext uri="{9D8B030D-6E8A-4147-A177-3AD203B41FA5}">
                      <a16:colId xmlns:a16="http://schemas.microsoft.com/office/drawing/2014/main" val="3028327004"/>
                    </a:ext>
                  </a:extLst>
                </a:gridCol>
                <a:gridCol w="503130">
                  <a:extLst>
                    <a:ext uri="{9D8B030D-6E8A-4147-A177-3AD203B41FA5}">
                      <a16:colId xmlns:a16="http://schemas.microsoft.com/office/drawing/2014/main" val="1626395217"/>
                    </a:ext>
                  </a:extLst>
                </a:gridCol>
                <a:gridCol w="503130">
                  <a:extLst>
                    <a:ext uri="{9D8B030D-6E8A-4147-A177-3AD203B41FA5}">
                      <a16:colId xmlns:a16="http://schemas.microsoft.com/office/drawing/2014/main" val="2870240601"/>
                    </a:ext>
                  </a:extLst>
                </a:gridCol>
                <a:gridCol w="503130">
                  <a:extLst>
                    <a:ext uri="{9D8B030D-6E8A-4147-A177-3AD203B41FA5}">
                      <a16:colId xmlns:a16="http://schemas.microsoft.com/office/drawing/2014/main" val="2355417887"/>
                    </a:ext>
                  </a:extLst>
                </a:gridCol>
              </a:tblGrid>
              <a:tr h="390374">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030A0"/>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840708931"/>
                  </a:ext>
                </a:extLst>
              </a:tr>
              <a:tr h="390374">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030A0"/>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030A0"/>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77061751"/>
                  </a:ext>
                </a:extLst>
              </a:tr>
              <a:tr h="390374">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030A0"/>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030A0"/>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030A0"/>
                    </a:solidFill>
                  </a:tcPr>
                </a:tc>
                <a:extLst>
                  <a:ext uri="{0D108BD9-81ED-4DB2-BD59-A6C34878D82A}">
                    <a16:rowId xmlns:a16="http://schemas.microsoft.com/office/drawing/2014/main" val="3105973317"/>
                  </a:ext>
                </a:extLst>
              </a:tr>
              <a:tr h="390374">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030A0"/>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030A0"/>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030A0"/>
                    </a:solidFill>
                  </a:tcPr>
                </a:tc>
                <a:extLst>
                  <a:ext uri="{0D108BD9-81ED-4DB2-BD59-A6C34878D82A}">
                    <a16:rowId xmlns:a16="http://schemas.microsoft.com/office/drawing/2014/main" val="2094837288"/>
                  </a:ext>
                </a:extLst>
              </a:tr>
            </a:tbl>
          </a:graphicData>
        </a:graphic>
      </p:graphicFrame>
      <p:sp>
        <p:nvSpPr>
          <p:cNvPr id="86" name="流程图: 接点 85">
            <a:extLst>
              <a:ext uri="{FF2B5EF4-FFF2-40B4-BE49-F238E27FC236}">
                <a16:creationId xmlns:a16="http://schemas.microsoft.com/office/drawing/2014/main" id="{C3C56C0F-F544-9398-C051-E2A260197117}"/>
              </a:ext>
            </a:extLst>
          </p:cNvPr>
          <p:cNvSpPr/>
          <p:nvPr/>
        </p:nvSpPr>
        <p:spPr>
          <a:xfrm>
            <a:off x="9241492" y="4983853"/>
            <a:ext cx="224589" cy="278127"/>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87" name="流程图: 接点 86">
            <a:extLst>
              <a:ext uri="{FF2B5EF4-FFF2-40B4-BE49-F238E27FC236}">
                <a16:creationId xmlns:a16="http://schemas.microsoft.com/office/drawing/2014/main" id="{9D644510-73AD-6CBC-1767-542E7002A537}"/>
              </a:ext>
            </a:extLst>
          </p:cNvPr>
          <p:cNvSpPr/>
          <p:nvPr/>
        </p:nvSpPr>
        <p:spPr>
          <a:xfrm>
            <a:off x="10211016" y="5380981"/>
            <a:ext cx="224589" cy="278127"/>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88" name="箭头: 右 87">
            <a:extLst>
              <a:ext uri="{FF2B5EF4-FFF2-40B4-BE49-F238E27FC236}">
                <a16:creationId xmlns:a16="http://schemas.microsoft.com/office/drawing/2014/main" id="{258FCA35-0ACF-273B-C02B-9BEBFE2D757E}"/>
              </a:ext>
            </a:extLst>
          </p:cNvPr>
          <p:cNvSpPr/>
          <p:nvPr/>
        </p:nvSpPr>
        <p:spPr>
          <a:xfrm>
            <a:off x="8110483" y="5659108"/>
            <a:ext cx="312602" cy="32346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流程图: 接点 88">
            <a:extLst>
              <a:ext uri="{FF2B5EF4-FFF2-40B4-BE49-F238E27FC236}">
                <a16:creationId xmlns:a16="http://schemas.microsoft.com/office/drawing/2014/main" id="{243294C1-2EA0-0FC6-6F45-CB5C8BA664CB}"/>
              </a:ext>
            </a:extLst>
          </p:cNvPr>
          <p:cNvSpPr/>
          <p:nvPr/>
        </p:nvSpPr>
        <p:spPr>
          <a:xfrm>
            <a:off x="8683728" y="5820839"/>
            <a:ext cx="224589" cy="278127"/>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sp>
        <p:nvSpPr>
          <p:cNvPr id="90" name="流程图: 接点 89">
            <a:extLst>
              <a:ext uri="{FF2B5EF4-FFF2-40B4-BE49-F238E27FC236}">
                <a16:creationId xmlns:a16="http://schemas.microsoft.com/office/drawing/2014/main" id="{1E04164F-53B6-9269-2E8E-C63190DB7A7E}"/>
              </a:ext>
            </a:extLst>
          </p:cNvPr>
          <p:cNvSpPr/>
          <p:nvPr/>
        </p:nvSpPr>
        <p:spPr>
          <a:xfrm>
            <a:off x="9715277" y="6229823"/>
            <a:ext cx="224589" cy="278127"/>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4</a:t>
            </a:r>
            <a:endParaRPr lang="zh-CN" altLang="en-US" dirty="0"/>
          </a:p>
        </p:txBody>
      </p:sp>
      <p:sp>
        <p:nvSpPr>
          <p:cNvPr id="91" name="Rectangle 5">
            <a:extLst>
              <a:ext uri="{FF2B5EF4-FFF2-40B4-BE49-F238E27FC236}">
                <a16:creationId xmlns:a16="http://schemas.microsoft.com/office/drawing/2014/main" id="{74A95CF1-0AFB-646E-08F2-201E13600E89}"/>
              </a:ext>
            </a:extLst>
          </p:cNvPr>
          <p:cNvSpPr txBox="1">
            <a:spLocks noChangeArrowheads="1"/>
          </p:cNvSpPr>
          <p:nvPr/>
        </p:nvSpPr>
        <p:spPr bwMode="auto">
          <a:xfrm>
            <a:off x="10652931" y="5422458"/>
            <a:ext cx="1166175" cy="398381"/>
          </a:xfrm>
          <a:prstGeom prst="rect">
            <a:avLst/>
          </a:prstGeom>
          <a:noFill/>
          <a:ln>
            <a:solidFill>
              <a:schemeClr val="tx1"/>
            </a:solidFill>
          </a:ln>
        </p:spPr>
        <p:txBody>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p"/>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Clr>
                <a:schemeClr val="accent1"/>
              </a:buClr>
              <a:buSzPct val="65000"/>
              <a:buFont typeface="Wingdings" panose="05000000000000000000" pitchFamily="2" charset="2"/>
              <a:buChar char="p"/>
              <a:defRPr sz="2000" b="1">
                <a:solidFill>
                  <a:schemeClr val="tx1"/>
                </a:solidFill>
                <a:latin typeface="+mn-lt"/>
                <a:ea typeface="+mn-ea"/>
              </a:defRPr>
            </a:lvl3pPr>
            <a:lvl4pPr marL="1600200" indent="-228600" algn="l" rtl="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mn-lt"/>
                <a:ea typeface="+mn-ea"/>
              </a:defRPr>
            </a:lvl4pPr>
            <a:lvl5pPr marL="2057400" indent="-228600" algn="l" rtl="0" eaLnBrk="0" fontAlgn="base" hangingPunct="0">
              <a:spcBef>
                <a:spcPct val="20000"/>
              </a:spcBef>
              <a:spcAft>
                <a:spcPct val="0"/>
              </a:spcAft>
              <a:buClr>
                <a:schemeClr val="tx2"/>
              </a:buClr>
              <a:buSzPct val="80000"/>
              <a:buFont typeface="Wingdings" panose="05000000000000000000" pitchFamily="2" charset="2"/>
              <a:buChar char="§"/>
              <a:defRPr sz="2000" b="1">
                <a:solidFill>
                  <a:schemeClr val="tx1"/>
                </a:solidFill>
                <a:latin typeface="+mn-lt"/>
                <a:ea typeface="+mn-ea"/>
              </a:defRPr>
            </a:lvl5pPr>
            <a:lvl6pPr marL="25146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6pPr>
            <a:lvl7pPr marL="29718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7pPr>
            <a:lvl8pPr marL="34290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8pPr>
            <a:lvl9pPr marL="38862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9pPr>
          </a:lstStyle>
          <a:p>
            <a:pPr marL="0" marR="0" lvl="0" indent="0" algn="l" defTabSz="914400" rtl="0" eaLnBrk="1" fontAlgn="base" latinLnBrk="0" hangingPunct="1">
              <a:lnSpc>
                <a:spcPct val="100000"/>
              </a:lnSpc>
              <a:spcBef>
                <a:spcPct val="20000"/>
              </a:spcBef>
              <a:spcAft>
                <a:spcPct val="0"/>
              </a:spcAft>
              <a:buClr>
                <a:srgbClr val="666600"/>
              </a:buClr>
              <a:buSzPct val="75000"/>
              <a:buNone/>
              <a:tabLst/>
              <a:defRPr/>
            </a:pPr>
            <a:r>
              <a:rPr lang="zh-CN" altLang="en-US" sz="1600" kern="0" dirty="0">
                <a:solidFill>
                  <a:srgbClr val="FF0000"/>
                </a:solidFill>
                <a:latin typeface="Cambria" panose="02040503050406030204" pitchFamily="18" charset="0"/>
                <a:ea typeface="华文仿宋" panose="02010600040101010101" pitchFamily="2" charset="-122"/>
                <a:cs typeface="Times New Roman" panose="02020603050405020304" pitchFamily="18" charset="0"/>
              </a:rPr>
              <a:t>成功放置</a:t>
            </a:r>
            <a:endParaRPr lang="en-US" altLang="zh-CN" sz="1600" kern="0" dirty="0">
              <a:solidFill>
                <a:srgbClr val="FF0000"/>
              </a:solidFill>
              <a:latin typeface="Cambria" panose="02040503050406030204" pitchFamily="18" charset="0"/>
              <a:ea typeface="华文仿宋" panose="02010600040101010101" pitchFamily="2" charset="-122"/>
              <a:cs typeface="Times New Roman" panose="02020603050405020304" pitchFamily="18" charset="0"/>
            </a:endParaRPr>
          </a:p>
        </p:txBody>
      </p:sp>
      <p:sp>
        <p:nvSpPr>
          <p:cNvPr id="10" name="箭头: 下 9">
            <a:extLst>
              <a:ext uri="{FF2B5EF4-FFF2-40B4-BE49-F238E27FC236}">
                <a16:creationId xmlns:a16="http://schemas.microsoft.com/office/drawing/2014/main" id="{1B4666CC-69AE-E339-DC71-8C04CFDD3F73}"/>
              </a:ext>
            </a:extLst>
          </p:cNvPr>
          <p:cNvSpPr/>
          <p:nvPr/>
        </p:nvSpPr>
        <p:spPr>
          <a:xfrm>
            <a:off x="1434181" y="3363935"/>
            <a:ext cx="376372" cy="115019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Rectangle 5">
            <a:extLst>
              <a:ext uri="{FF2B5EF4-FFF2-40B4-BE49-F238E27FC236}">
                <a16:creationId xmlns:a16="http://schemas.microsoft.com/office/drawing/2014/main" id="{C5603631-C9F2-04D9-720F-F2CE6B443F03}"/>
              </a:ext>
            </a:extLst>
          </p:cNvPr>
          <p:cNvSpPr txBox="1">
            <a:spLocks noChangeArrowheads="1"/>
          </p:cNvSpPr>
          <p:nvPr/>
        </p:nvSpPr>
        <p:spPr bwMode="auto">
          <a:xfrm>
            <a:off x="771504" y="3712881"/>
            <a:ext cx="627688" cy="418484"/>
          </a:xfrm>
          <a:prstGeom prst="rect">
            <a:avLst/>
          </a:prstGeom>
          <a:noFill/>
          <a:ln>
            <a:solidFill>
              <a:schemeClr val="tx1"/>
            </a:solidFill>
          </a:ln>
        </p:spPr>
        <p:txBody>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p"/>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Clr>
                <a:schemeClr val="accent1"/>
              </a:buClr>
              <a:buSzPct val="65000"/>
              <a:buFont typeface="Wingdings" panose="05000000000000000000" pitchFamily="2" charset="2"/>
              <a:buChar char="p"/>
              <a:defRPr sz="2000" b="1">
                <a:solidFill>
                  <a:schemeClr val="tx1"/>
                </a:solidFill>
                <a:latin typeface="+mn-lt"/>
                <a:ea typeface="+mn-ea"/>
              </a:defRPr>
            </a:lvl3pPr>
            <a:lvl4pPr marL="1600200" indent="-228600" algn="l" rtl="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mn-lt"/>
                <a:ea typeface="+mn-ea"/>
              </a:defRPr>
            </a:lvl4pPr>
            <a:lvl5pPr marL="2057400" indent="-228600" algn="l" rtl="0" eaLnBrk="0" fontAlgn="base" hangingPunct="0">
              <a:spcBef>
                <a:spcPct val="20000"/>
              </a:spcBef>
              <a:spcAft>
                <a:spcPct val="0"/>
              </a:spcAft>
              <a:buClr>
                <a:schemeClr val="tx2"/>
              </a:buClr>
              <a:buSzPct val="80000"/>
              <a:buFont typeface="Wingdings" panose="05000000000000000000" pitchFamily="2" charset="2"/>
              <a:buChar char="§"/>
              <a:defRPr sz="2000" b="1">
                <a:solidFill>
                  <a:schemeClr val="tx1"/>
                </a:solidFill>
                <a:latin typeface="+mn-lt"/>
                <a:ea typeface="+mn-ea"/>
              </a:defRPr>
            </a:lvl5pPr>
            <a:lvl6pPr marL="25146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6pPr>
            <a:lvl7pPr marL="29718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7pPr>
            <a:lvl8pPr marL="34290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8pPr>
            <a:lvl9pPr marL="38862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9pPr>
          </a:lstStyle>
          <a:p>
            <a:pPr marL="0" marR="0" lvl="0" indent="0" algn="l" defTabSz="914400" rtl="0" eaLnBrk="1" fontAlgn="base" latinLnBrk="0" hangingPunct="1">
              <a:lnSpc>
                <a:spcPct val="100000"/>
              </a:lnSpc>
              <a:spcBef>
                <a:spcPct val="20000"/>
              </a:spcBef>
              <a:spcAft>
                <a:spcPct val="0"/>
              </a:spcAft>
              <a:buClr>
                <a:srgbClr val="666600"/>
              </a:buClr>
              <a:buSzPct val="75000"/>
              <a:buNone/>
              <a:tabLst/>
              <a:defRPr/>
            </a:pPr>
            <a:r>
              <a:rPr kumimoji="0" lang="zh-CN" altLang="en-US" sz="1600" b="1" i="0" u="none" strike="noStrike" kern="0" cap="none" spc="0" normalizeH="0" baseline="0" noProof="0" dirty="0">
                <a:ln>
                  <a:noFill/>
                </a:ln>
                <a:effectLst/>
                <a:uLnTx/>
                <a:uFillTx/>
                <a:latin typeface="Cambria" panose="02040503050406030204" pitchFamily="18" charset="0"/>
                <a:ea typeface="华文仿宋" panose="02010600040101010101" pitchFamily="2" charset="-122"/>
                <a:cs typeface="Times New Roman" panose="02020603050405020304" pitchFamily="18" charset="0"/>
              </a:rPr>
              <a:t>回溯</a:t>
            </a:r>
            <a:endParaRPr kumimoji="0" lang="en-US" altLang="zh-CN" sz="1600" b="1" i="0" u="none" strike="noStrike" kern="0" cap="none" spc="0" normalizeH="0" baseline="0" noProof="0" dirty="0">
              <a:ln>
                <a:noFill/>
              </a:ln>
              <a:effectLst/>
              <a:uLnTx/>
              <a:uFillTx/>
              <a:latin typeface="Cambria" panose="02040503050406030204" pitchFamily="18" charset="0"/>
              <a:ea typeface="华文仿宋" panose="02010600040101010101" pitchFamily="2" charset="-122"/>
              <a:cs typeface="Times New Roman" panose="02020603050405020304" pitchFamily="18" charset="0"/>
            </a:endParaRPr>
          </a:p>
        </p:txBody>
      </p:sp>
      <p:sp>
        <p:nvSpPr>
          <p:cNvPr id="93" name="Rectangle 5">
            <a:extLst>
              <a:ext uri="{FF2B5EF4-FFF2-40B4-BE49-F238E27FC236}">
                <a16:creationId xmlns:a16="http://schemas.microsoft.com/office/drawing/2014/main" id="{822939CF-9D34-B3D0-CB00-8E34E2410F8D}"/>
              </a:ext>
            </a:extLst>
          </p:cNvPr>
          <p:cNvSpPr txBox="1">
            <a:spLocks noChangeArrowheads="1"/>
          </p:cNvSpPr>
          <p:nvPr/>
        </p:nvSpPr>
        <p:spPr bwMode="auto">
          <a:xfrm>
            <a:off x="4627619" y="2839922"/>
            <a:ext cx="642044" cy="331119"/>
          </a:xfrm>
          <a:prstGeom prst="rect">
            <a:avLst/>
          </a:prstGeom>
          <a:noFill/>
          <a:ln>
            <a:solidFill>
              <a:schemeClr val="tx1"/>
            </a:solidFill>
          </a:ln>
        </p:spPr>
        <p:txBody>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p"/>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Clr>
                <a:schemeClr val="accent1"/>
              </a:buClr>
              <a:buSzPct val="65000"/>
              <a:buFont typeface="Wingdings" panose="05000000000000000000" pitchFamily="2" charset="2"/>
              <a:buChar char="p"/>
              <a:defRPr sz="2000" b="1">
                <a:solidFill>
                  <a:schemeClr val="tx1"/>
                </a:solidFill>
                <a:latin typeface="+mn-lt"/>
                <a:ea typeface="+mn-ea"/>
              </a:defRPr>
            </a:lvl3pPr>
            <a:lvl4pPr marL="1600200" indent="-228600" algn="l" rtl="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mn-lt"/>
                <a:ea typeface="+mn-ea"/>
              </a:defRPr>
            </a:lvl4pPr>
            <a:lvl5pPr marL="2057400" indent="-228600" algn="l" rtl="0" eaLnBrk="0" fontAlgn="base" hangingPunct="0">
              <a:spcBef>
                <a:spcPct val="20000"/>
              </a:spcBef>
              <a:spcAft>
                <a:spcPct val="0"/>
              </a:spcAft>
              <a:buClr>
                <a:schemeClr val="tx2"/>
              </a:buClr>
              <a:buSzPct val="80000"/>
              <a:buFont typeface="Wingdings" panose="05000000000000000000" pitchFamily="2" charset="2"/>
              <a:buChar char="§"/>
              <a:defRPr sz="2000" b="1">
                <a:solidFill>
                  <a:schemeClr val="tx1"/>
                </a:solidFill>
                <a:latin typeface="+mn-lt"/>
                <a:ea typeface="+mn-ea"/>
              </a:defRPr>
            </a:lvl5pPr>
            <a:lvl6pPr marL="25146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6pPr>
            <a:lvl7pPr marL="29718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7pPr>
            <a:lvl8pPr marL="34290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8pPr>
            <a:lvl9pPr marL="38862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9pPr>
          </a:lstStyle>
          <a:p>
            <a:pPr marL="0" marR="0" lvl="0" indent="0" algn="l" defTabSz="914400" rtl="0" eaLnBrk="1" fontAlgn="base" latinLnBrk="0" hangingPunct="1">
              <a:lnSpc>
                <a:spcPct val="100000"/>
              </a:lnSpc>
              <a:spcBef>
                <a:spcPct val="20000"/>
              </a:spcBef>
              <a:spcAft>
                <a:spcPct val="0"/>
              </a:spcAft>
              <a:buClr>
                <a:srgbClr val="666600"/>
              </a:buClr>
              <a:buSzPct val="75000"/>
              <a:buNone/>
              <a:tabLst/>
              <a:defRPr/>
            </a:pPr>
            <a:r>
              <a:rPr kumimoji="0" lang="zh-CN" altLang="en-US" sz="1600" b="1" i="0" u="none" strike="noStrike" kern="0" cap="none" spc="0" normalizeH="0" baseline="0" noProof="0" dirty="0">
                <a:ln>
                  <a:noFill/>
                </a:ln>
                <a:effectLst/>
                <a:uLnTx/>
                <a:uFillTx/>
                <a:latin typeface="Cambria" panose="02040503050406030204" pitchFamily="18" charset="0"/>
                <a:ea typeface="华文仿宋" panose="02010600040101010101" pitchFamily="2" charset="-122"/>
                <a:cs typeface="Times New Roman" panose="02020603050405020304" pitchFamily="18" charset="0"/>
              </a:rPr>
              <a:t>回溯</a:t>
            </a:r>
            <a:endParaRPr kumimoji="0" lang="en-US" altLang="zh-CN" sz="1600" b="1" i="0" u="none" strike="noStrike" kern="0" cap="none" spc="0" normalizeH="0" baseline="0" noProof="0" dirty="0">
              <a:ln>
                <a:noFill/>
              </a:ln>
              <a:effectLst/>
              <a:uLnTx/>
              <a:uFillTx/>
              <a:latin typeface="Cambria" panose="02040503050406030204" pitchFamily="18" charset="0"/>
              <a:ea typeface="华文仿宋"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21280940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anim calcmode="lin" valueType="num">
                                      <p:cBhvr>
                                        <p:cTn id="8" dur="1000" fill="hold"/>
                                        <p:tgtEl>
                                          <p:spTgt spid="16"/>
                                        </p:tgtEl>
                                        <p:attrNameLst>
                                          <p:attrName>ppt_x</p:attrName>
                                        </p:attrNameLst>
                                      </p:cBhvr>
                                      <p:tavLst>
                                        <p:tav tm="0">
                                          <p:val>
                                            <p:strVal val="#ppt_x"/>
                                          </p:val>
                                        </p:tav>
                                        <p:tav tm="100000">
                                          <p:val>
                                            <p:strVal val="#ppt_x"/>
                                          </p:val>
                                        </p:tav>
                                      </p:tavLst>
                                    </p:anim>
                                    <p:anim calcmode="lin" valueType="num">
                                      <p:cBhvr>
                                        <p:cTn id="9" dur="1000" fill="hold"/>
                                        <p:tgtEl>
                                          <p:spTgt spid="1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1000"/>
                                        <p:tgtEl>
                                          <p:spTgt spid="8"/>
                                        </p:tgtEl>
                                      </p:cBhvr>
                                    </p:animEffect>
                                    <p:anim calcmode="lin" valueType="num">
                                      <p:cBhvr>
                                        <p:cTn id="20" dur="1000" fill="hold"/>
                                        <p:tgtEl>
                                          <p:spTgt spid="8"/>
                                        </p:tgtEl>
                                        <p:attrNameLst>
                                          <p:attrName>ppt_x</p:attrName>
                                        </p:attrNameLst>
                                      </p:cBhvr>
                                      <p:tavLst>
                                        <p:tav tm="0">
                                          <p:val>
                                            <p:strVal val="#ppt_x"/>
                                          </p:val>
                                        </p:tav>
                                        <p:tav tm="100000">
                                          <p:val>
                                            <p:strVal val="#ppt_x"/>
                                          </p:val>
                                        </p:tav>
                                      </p:tavLst>
                                    </p:anim>
                                    <p:anim calcmode="lin" valueType="num">
                                      <p:cBhvr>
                                        <p:cTn id="21" dur="1000" fill="hold"/>
                                        <p:tgtEl>
                                          <p:spTgt spid="8"/>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55"/>
                                        </p:tgtEl>
                                        <p:attrNameLst>
                                          <p:attrName>style.visibility</p:attrName>
                                        </p:attrNameLst>
                                      </p:cBhvr>
                                      <p:to>
                                        <p:strVal val="visible"/>
                                      </p:to>
                                    </p:set>
                                    <p:animEffect transition="in" filter="fade">
                                      <p:cBhvr>
                                        <p:cTn id="24" dur="1000"/>
                                        <p:tgtEl>
                                          <p:spTgt spid="55"/>
                                        </p:tgtEl>
                                      </p:cBhvr>
                                    </p:animEffect>
                                    <p:anim calcmode="lin" valueType="num">
                                      <p:cBhvr>
                                        <p:cTn id="25" dur="1000" fill="hold"/>
                                        <p:tgtEl>
                                          <p:spTgt spid="55"/>
                                        </p:tgtEl>
                                        <p:attrNameLst>
                                          <p:attrName>ppt_x</p:attrName>
                                        </p:attrNameLst>
                                      </p:cBhvr>
                                      <p:tavLst>
                                        <p:tav tm="0">
                                          <p:val>
                                            <p:strVal val="#ppt_x"/>
                                          </p:val>
                                        </p:tav>
                                        <p:tav tm="100000">
                                          <p:val>
                                            <p:strVal val="#ppt_x"/>
                                          </p:val>
                                        </p:tav>
                                      </p:tavLst>
                                    </p:anim>
                                    <p:anim calcmode="lin" valueType="num">
                                      <p:cBhvr>
                                        <p:cTn id="26" dur="1000" fill="hold"/>
                                        <p:tgtEl>
                                          <p:spTgt spid="55"/>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56"/>
                                        </p:tgtEl>
                                        <p:attrNameLst>
                                          <p:attrName>style.visibility</p:attrName>
                                        </p:attrNameLst>
                                      </p:cBhvr>
                                      <p:to>
                                        <p:strVal val="visible"/>
                                      </p:to>
                                    </p:set>
                                    <p:animEffect transition="in" filter="fade">
                                      <p:cBhvr>
                                        <p:cTn id="29" dur="1000"/>
                                        <p:tgtEl>
                                          <p:spTgt spid="56"/>
                                        </p:tgtEl>
                                      </p:cBhvr>
                                    </p:animEffect>
                                    <p:anim calcmode="lin" valueType="num">
                                      <p:cBhvr>
                                        <p:cTn id="30" dur="1000" fill="hold"/>
                                        <p:tgtEl>
                                          <p:spTgt spid="56"/>
                                        </p:tgtEl>
                                        <p:attrNameLst>
                                          <p:attrName>ppt_x</p:attrName>
                                        </p:attrNameLst>
                                      </p:cBhvr>
                                      <p:tavLst>
                                        <p:tav tm="0">
                                          <p:val>
                                            <p:strVal val="#ppt_x"/>
                                          </p:val>
                                        </p:tav>
                                        <p:tav tm="100000">
                                          <p:val>
                                            <p:strVal val="#ppt_x"/>
                                          </p:val>
                                        </p:tav>
                                      </p:tavLst>
                                    </p:anim>
                                    <p:anim calcmode="lin" valueType="num">
                                      <p:cBhvr>
                                        <p:cTn id="31" dur="1000" fill="hold"/>
                                        <p:tgtEl>
                                          <p:spTgt spid="56"/>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58"/>
                                        </p:tgtEl>
                                        <p:attrNameLst>
                                          <p:attrName>style.visibility</p:attrName>
                                        </p:attrNameLst>
                                      </p:cBhvr>
                                      <p:to>
                                        <p:strVal val="visible"/>
                                      </p:to>
                                    </p:set>
                                    <p:animEffect transition="in" filter="fade">
                                      <p:cBhvr>
                                        <p:cTn id="34" dur="1000"/>
                                        <p:tgtEl>
                                          <p:spTgt spid="58"/>
                                        </p:tgtEl>
                                      </p:cBhvr>
                                    </p:animEffect>
                                    <p:anim calcmode="lin" valueType="num">
                                      <p:cBhvr>
                                        <p:cTn id="35" dur="1000" fill="hold"/>
                                        <p:tgtEl>
                                          <p:spTgt spid="58"/>
                                        </p:tgtEl>
                                        <p:attrNameLst>
                                          <p:attrName>ppt_x</p:attrName>
                                        </p:attrNameLst>
                                      </p:cBhvr>
                                      <p:tavLst>
                                        <p:tav tm="0">
                                          <p:val>
                                            <p:strVal val="#ppt_x"/>
                                          </p:val>
                                        </p:tav>
                                        <p:tav tm="100000">
                                          <p:val>
                                            <p:strVal val="#ppt_x"/>
                                          </p:val>
                                        </p:tav>
                                      </p:tavLst>
                                    </p:anim>
                                    <p:anim calcmode="lin" valueType="num">
                                      <p:cBhvr>
                                        <p:cTn id="36" dur="1000" fill="hold"/>
                                        <p:tgtEl>
                                          <p:spTgt spid="58"/>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grpId="0" nodeType="clickEffect">
                                  <p:stCondLst>
                                    <p:cond delay="0"/>
                                  </p:stCondLst>
                                  <p:childTnLst>
                                    <p:set>
                                      <p:cBhvr>
                                        <p:cTn id="40" dur="1" fill="hold">
                                          <p:stCondLst>
                                            <p:cond delay="0"/>
                                          </p:stCondLst>
                                        </p:cTn>
                                        <p:tgtEl>
                                          <p:spTgt spid="57"/>
                                        </p:tgtEl>
                                        <p:attrNameLst>
                                          <p:attrName>style.visibility</p:attrName>
                                        </p:attrNameLst>
                                      </p:cBhvr>
                                      <p:to>
                                        <p:strVal val="visible"/>
                                      </p:to>
                                    </p:set>
                                    <p:animEffect transition="in" filter="fade">
                                      <p:cBhvr>
                                        <p:cTn id="41" dur="1000"/>
                                        <p:tgtEl>
                                          <p:spTgt spid="57"/>
                                        </p:tgtEl>
                                      </p:cBhvr>
                                    </p:animEffect>
                                    <p:anim calcmode="lin" valueType="num">
                                      <p:cBhvr>
                                        <p:cTn id="42" dur="1000" fill="hold"/>
                                        <p:tgtEl>
                                          <p:spTgt spid="57"/>
                                        </p:tgtEl>
                                        <p:attrNameLst>
                                          <p:attrName>ppt_x</p:attrName>
                                        </p:attrNameLst>
                                      </p:cBhvr>
                                      <p:tavLst>
                                        <p:tav tm="0">
                                          <p:val>
                                            <p:strVal val="#ppt_x"/>
                                          </p:val>
                                        </p:tav>
                                        <p:tav tm="100000">
                                          <p:val>
                                            <p:strVal val="#ppt_x"/>
                                          </p:val>
                                        </p:tav>
                                      </p:tavLst>
                                    </p:anim>
                                    <p:anim calcmode="lin" valueType="num">
                                      <p:cBhvr>
                                        <p:cTn id="43" dur="1000" fill="hold"/>
                                        <p:tgtEl>
                                          <p:spTgt spid="57"/>
                                        </p:tgtEl>
                                        <p:attrNameLst>
                                          <p:attrName>ppt_y</p:attrName>
                                        </p:attrNameLst>
                                      </p:cBhvr>
                                      <p:tavLst>
                                        <p:tav tm="0">
                                          <p:val>
                                            <p:strVal val="#ppt_y+.1"/>
                                          </p:val>
                                        </p:tav>
                                        <p:tav tm="100000">
                                          <p:val>
                                            <p:strVal val="#ppt_y"/>
                                          </p:val>
                                        </p:tav>
                                      </p:tavLst>
                                    </p:anim>
                                  </p:childTnLst>
                                </p:cTn>
                              </p:par>
                              <p:par>
                                <p:cTn id="44" presetID="42" presetClass="entr" presetSubtype="0" fill="hold" grpId="0" nodeType="withEffect">
                                  <p:stCondLst>
                                    <p:cond delay="0"/>
                                  </p:stCondLst>
                                  <p:childTnLst>
                                    <p:set>
                                      <p:cBhvr>
                                        <p:cTn id="45" dur="1" fill="hold">
                                          <p:stCondLst>
                                            <p:cond delay="0"/>
                                          </p:stCondLst>
                                        </p:cTn>
                                        <p:tgtEl>
                                          <p:spTgt spid="59"/>
                                        </p:tgtEl>
                                        <p:attrNameLst>
                                          <p:attrName>style.visibility</p:attrName>
                                        </p:attrNameLst>
                                      </p:cBhvr>
                                      <p:to>
                                        <p:strVal val="visible"/>
                                      </p:to>
                                    </p:set>
                                    <p:animEffect transition="in" filter="fade">
                                      <p:cBhvr>
                                        <p:cTn id="46" dur="1000"/>
                                        <p:tgtEl>
                                          <p:spTgt spid="59"/>
                                        </p:tgtEl>
                                      </p:cBhvr>
                                    </p:animEffect>
                                    <p:anim calcmode="lin" valueType="num">
                                      <p:cBhvr>
                                        <p:cTn id="47" dur="1000" fill="hold"/>
                                        <p:tgtEl>
                                          <p:spTgt spid="59"/>
                                        </p:tgtEl>
                                        <p:attrNameLst>
                                          <p:attrName>ppt_x</p:attrName>
                                        </p:attrNameLst>
                                      </p:cBhvr>
                                      <p:tavLst>
                                        <p:tav tm="0">
                                          <p:val>
                                            <p:strVal val="#ppt_x"/>
                                          </p:val>
                                        </p:tav>
                                        <p:tav tm="100000">
                                          <p:val>
                                            <p:strVal val="#ppt_x"/>
                                          </p:val>
                                        </p:tav>
                                      </p:tavLst>
                                    </p:anim>
                                    <p:anim calcmode="lin" valueType="num">
                                      <p:cBhvr>
                                        <p:cTn id="48" dur="1000" fill="hold"/>
                                        <p:tgtEl>
                                          <p:spTgt spid="59"/>
                                        </p:tgtEl>
                                        <p:attrNameLst>
                                          <p:attrName>ppt_y</p:attrName>
                                        </p:attrNameLst>
                                      </p:cBhvr>
                                      <p:tavLst>
                                        <p:tav tm="0">
                                          <p:val>
                                            <p:strVal val="#ppt_y+.1"/>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42" presetClass="entr" presetSubtype="0" fill="hold" grpId="0" nodeType="clickEffect">
                                  <p:stCondLst>
                                    <p:cond delay="0"/>
                                  </p:stCondLst>
                                  <p:childTnLst>
                                    <p:set>
                                      <p:cBhvr>
                                        <p:cTn id="52" dur="1" fill="hold">
                                          <p:stCondLst>
                                            <p:cond delay="0"/>
                                          </p:stCondLst>
                                        </p:cTn>
                                        <p:tgtEl>
                                          <p:spTgt spid="9"/>
                                        </p:tgtEl>
                                        <p:attrNameLst>
                                          <p:attrName>style.visibility</p:attrName>
                                        </p:attrNameLst>
                                      </p:cBhvr>
                                      <p:to>
                                        <p:strVal val="visible"/>
                                      </p:to>
                                    </p:set>
                                    <p:animEffect transition="in" filter="fade">
                                      <p:cBhvr>
                                        <p:cTn id="53" dur="1000"/>
                                        <p:tgtEl>
                                          <p:spTgt spid="9"/>
                                        </p:tgtEl>
                                      </p:cBhvr>
                                    </p:animEffect>
                                    <p:anim calcmode="lin" valueType="num">
                                      <p:cBhvr>
                                        <p:cTn id="54" dur="1000" fill="hold"/>
                                        <p:tgtEl>
                                          <p:spTgt spid="9"/>
                                        </p:tgtEl>
                                        <p:attrNameLst>
                                          <p:attrName>ppt_x</p:attrName>
                                        </p:attrNameLst>
                                      </p:cBhvr>
                                      <p:tavLst>
                                        <p:tav tm="0">
                                          <p:val>
                                            <p:strVal val="#ppt_x"/>
                                          </p:val>
                                        </p:tav>
                                        <p:tav tm="100000">
                                          <p:val>
                                            <p:strVal val="#ppt_x"/>
                                          </p:val>
                                        </p:tav>
                                      </p:tavLst>
                                    </p:anim>
                                    <p:anim calcmode="lin" valueType="num">
                                      <p:cBhvr>
                                        <p:cTn id="55" dur="1000" fill="hold"/>
                                        <p:tgtEl>
                                          <p:spTgt spid="9"/>
                                        </p:tgtEl>
                                        <p:attrNameLst>
                                          <p:attrName>ppt_y</p:attrName>
                                        </p:attrNameLst>
                                      </p:cBhvr>
                                      <p:tavLst>
                                        <p:tav tm="0">
                                          <p:val>
                                            <p:strVal val="#ppt_y+.1"/>
                                          </p:val>
                                        </p:tav>
                                        <p:tav tm="100000">
                                          <p:val>
                                            <p:strVal val="#ppt_y"/>
                                          </p:val>
                                        </p:tav>
                                      </p:tavLst>
                                    </p:anim>
                                  </p:childTnLst>
                                </p:cTn>
                              </p:par>
                              <p:par>
                                <p:cTn id="56" presetID="42" presetClass="entr" presetSubtype="0" fill="hold" grpId="0" nodeType="withEffect">
                                  <p:stCondLst>
                                    <p:cond delay="0"/>
                                  </p:stCondLst>
                                  <p:childTnLst>
                                    <p:set>
                                      <p:cBhvr>
                                        <p:cTn id="57" dur="1" fill="hold">
                                          <p:stCondLst>
                                            <p:cond delay="0"/>
                                          </p:stCondLst>
                                        </p:cTn>
                                        <p:tgtEl>
                                          <p:spTgt spid="93"/>
                                        </p:tgtEl>
                                        <p:attrNameLst>
                                          <p:attrName>style.visibility</p:attrName>
                                        </p:attrNameLst>
                                      </p:cBhvr>
                                      <p:to>
                                        <p:strVal val="visible"/>
                                      </p:to>
                                    </p:set>
                                    <p:animEffect transition="in" filter="fade">
                                      <p:cBhvr>
                                        <p:cTn id="58" dur="1000"/>
                                        <p:tgtEl>
                                          <p:spTgt spid="93"/>
                                        </p:tgtEl>
                                      </p:cBhvr>
                                    </p:animEffect>
                                    <p:anim calcmode="lin" valueType="num">
                                      <p:cBhvr>
                                        <p:cTn id="59" dur="1000" fill="hold"/>
                                        <p:tgtEl>
                                          <p:spTgt spid="93"/>
                                        </p:tgtEl>
                                        <p:attrNameLst>
                                          <p:attrName>ppt_x</p:attrName>
                                        </p:attrNameLst>
                                      </p:cBhvr>
                                      <p:tavLst>
                                        <p:tav tm="0">
                                          <p:val>
                                            <p:strVal val="#ppt_x"/>
                                          </p:val>
                                        </p:tav>
                                        <p:tav tm="100000">
                                          <p:val>
                                            <p:strVal val="#ppt_x"/>
                                          </p:val>
                                        </p:tav>
                                      </p:tavLst>
                                    </p:anim>
                                    <p:anim calcmode="lin" valueType="num">
                                      <p:cBhvr>
                                        <p:cTn id="60" dur="1000" fill="hold"/>
                                        <p:tgtEl>
                                          <p:spTgt spid="93"/>
                                        </p:tgtEl>
                                        <p:attrNameLst>
                                          <p:attrName>ppt_y</p:attrName>
                                        </p:attrNameLst>
                                      </p:cBhvr>
                                      <p:tavLst>
                                        <p:tav tm="0">
                                          <p:val>
                                            <p:strVal val="#ppt_y+.1"/>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42" presetClass="entr" presetSubtype="0" fill="hold" nodeType="clickEffect">
                                  <p:stCondLst>
                                    <p:cond delay="0"/>
                                  </p:stCondLst>
                                  <p:childTnLst>
                                    <p:set>
                                      <p:cBhvr>
                                        <p:cTn id="64" dur="1" fill="hold">
                                          <p:stCondLst>
                                            <p:cond delay="0"/>
                                          </p:stCondLst>
                                        </p:cTn>
                                        <p:tgtEl>
                                          <p:spTgt spid="60"/>
                                        </p:tgtEl>
                                        <p:attrNameLst>
                                          <p:attrName>style.visibility</p:attrName>
                                        </p:attrNameLst>
                                      </p:cBhvr>
                                      <p:to>
                                        <p:strVal val="visible"/>
                                      </p:to>
                                    </p:set>
                                    <p:animEffect transition="in" filter="fade">
                                      <p:cBhvr>
                                        <p:cTn id="65" dur="1000"/>
                                        <p:tgtEl>
                                          <p:spTgt spid="60"/>
                                        </p:tgtEl>
                                      </p:cBhvr>
                                    </p:animEffect>
                                    <p:anim calcmode="lin" valueType="num">
                                      <p:cBhvr>
                                        <p:cTn id="66" dur="1000" fill="hold"/>
                                        <p:tgtEl>
                                          <p:spTgt spid="60"/>
                                        </p:tgtEl>
                                        <p:attrNameLst>
                                          <p:attrName>ppt_x</p:attrName>
                                        </p:attrNameLst>
                                      </p:cBhvr>
                                      <p:tavLst>
                                        <p:tav tm="0">
                                          <p:val>
                                            <p:strVal val="#ppt_x"/>
                                          </p:val>
                                        </p:tav>
                                        <p:tav tm="100000">
                                          <p:val>
                                            <p:strVal val="#ppt_x"/>
                                          </p:val>
                                        </p:tav>
                                      </p:tavLst>
                                    </p:anim>
                                    <p:anim calcmode="lin" valueType="num">
                                      <p:cBhvr>
                                        <p:cTn id="67" dur="1000" fill="hold"/>
                                        <p:tgtEl>
                                          <p:spTgt spid="60"/>
                                        </p:tgtEl>
                                        <p:attrNameLst>
                                          <p:attrName>ppt_y</p:attrName>
                                        </p:attrNameLst>
                                      </p:cBhvr>
                                      <p:tavLst>
                                        <p:tav tm="0">
                                          <p:val>
                                            <p:strVal val="#ppt_y+.1"/>
                                          </p:val>
                                        </p:tav>
                                        <p:tav tm="100000">
                                          <p:val>
                                            <p:strVal val="#ppt_y"/>
                                          </p:val>
                                        </p:tav>
                                      </p:tavLst>
                                    </p:anim>
                                  </p:childTnLst>
                                </p:cTn>
                              </p:par>
                              <p:par>
                                <p:cTn id="68" presetID="42" presetClass="entr" presetSubtype="0" fill="hold" grpId="0" nodeType="withEffect">
                                  <p:stCondLst>
                                    <p:cond delay="0"/>
                                  </p:stCondLst>
                                  <p:childTnLst>
                                    <p:set>
                                      <p:cBhvr>
                                        <p:cTn id="69" dur="1" fill="hold">
                                          <p:stCondLst>
                                            <p:cond delay="0"/>
                                          </p:stCondLst>
                                        </p:cTn>
                                        <p:tgtEl>
                                          <p:spTgt spid="61"/>
                                        </p:tgtEl>
                                        <p:attrNameLst>
                                          <p:attrName>style.visibility</p:attrName>
                                        </p:attrNameLst>
                                      </p:cBhvr>
                                      <p:to>
                                        <p:strVal val="visible"/>
                                      </p:to>
                                    </p:set>
                                    <p:animEffect transition="in" filter="fade">
                                      <p:cBhvr>
                                        <p:cTn id="70" dur="1000"/>
                                        <p:tgtEl>
                                          <p:spTgt spid="61"/>
                                        </p:tgtEl>
                                      </p:cBhvr>
                                    </p:animEffect>
                                    <p:anim calcmode="lin" valueType="num">
                                      <p:cBhvr>
                                        <p:cTn id="71" dur="1000" fill="hold"/>
                                        <p:tgtEl>
                                          <p:spTgt spid="61"/>
                                        </p:tgtEl>
                                        <p:attrNameLst>
                                          <p:attrName>ppt_x</p:attrName>
                                        </p:attrNameLst>
                                      </p:cBhvr>
                                      <p:tavLst>
                                        <p:tav tm="0">
                                          <p:val>
                                            <p:strVal val="#ppt_x"/>
                                          </p:val>
                                        </p:tav>
                                        <p:tav tm="100000">
                                          <p:val>
                                            <p:strVal val="#ppt_x"/>
                                          </p:val>
                                        </p:tav>
                                      </p:tavLst>
                                    </p:anim>
                                    <p:anim calcmode="lin" valueType="num">
                                      <p:cBhvr>
                                        <p:cTn id="72" dur="1000" fill="hold"/>
                                        <p:tgtEl>
                                          <p:spTgt spid="61"/>
                                        </p:tgtEl>
                                        <p:attrNameLst>
                                          <p:attrName>ppt_y</p:attrName>
                                        </p:attrNameLst>
                                      </p:cBhvr>
                                      <p:tavLst>
                                        <p:tav tm="0">
                                          <p:val>
                                            <p:strVal val="#ppt_y+.1"/>
                                          </p:val>
                                        </p:tav>
                                        <p:tav tm="100000">
                                          <p:val>
                                            <p:strVal val="#ppt_y"/>
                                          </p:val>
                                        </p:tav>
                                      </p:tavLst>
                                    </p:anim>
                                  </p:childTnLst>
                                </p:cTn>
                              </p:par>
                              <p:par>
                                <p:cTn id="73" presetID="42" presetClass="entr" presetSubtype="0" fill="hold" grpId="0" nodeType="withEffect">
                                  <p:stCondLst>
                                    <p:cond delay="0"/>
                                  </p:stCondLst>
                                  <p:childTnLst>
                                    <p:set>
                                      <p:cBhvr>
                                        <p:cTn id="74" dur="1" fill="hold">
                                          <p:stCondLst>
                                            <p:cond delay="0"/>
                                          </p:stCondLst>
                                        </p:cTn>
                                        <p:tgtEl>
                                          <p:spTgt spid="64"/>
                                        </p:tgtEl>
                                        <p:attrNameLst>
                                          <p:attrName>style.visibility</p:attrName>
                                        </p:attrNameLst>
                                      </p:cBhvr>
                                      <p:to>
                                        <p:strVal val="visible"/>
                                      </p:to>
                                    </p:set>
                                    <p:animEffect transition="in" filter="fade">
                                      <p:cBhvr>
                                        <p:cTn id="75" dur="1000"/>
                                        <p:tgtEl>
                                          <p:spTgt spid="64"/>
                                        </p:tgtEl>
                                      </p:cBhvr>
                                    </p:animEffect>
                                    <p:anim calcmode="lin" valueType="num">
                                      <p:cBhvr>
                                        <p:cTn id="76" dur="1000" fill="hold"/>
                                        <p:tgtEl>
                                          <p:spTgt spid="64"/>
                                        </p:tgtEl>
                                        <p:attrNameLst>
                                          <p:attrName>ppt_x</p:attrName>
                                        </p:attrNameLst>
                                      </p:cBhvr>
                                      <p:tavLst>
                                        <p:tav tm="0">
                                          <p:val>
                                            <p:strVal val="#ppt_x"/>
                                          </p:val>
                                        </p:tav>
                                        <p:tav tm="100000">
                                          <p:val>
                                            <p:strVal val="#ppt_x"/>
                                          </p:val>
                                        </p:tav>
                                      </p:tavLst>
                                    </p:anim>
                                    <p:anim calcmode="lin" valueType="num">
                                      <p:cBhvr>
                                        <p:cTn id="77" dur="1000" fill="hold"/>
                                        <p:tgtEl>
                                          <p:spTgt spid="64"/>
                                        </p:tgtEl>
                                        <p:attrNameLst>
                                          <p:attrName>ppt_y</p:attrName>
                                        </p:attrNameLst>
                                      </p:cBhvr>
                                      <p:tavLst>
                                        <p:tav tm="0">
                                          <p:val>
                                            <p:strVal val="#ppt_y+.1"/>
                                          </p:val>
                                        </p:tav>
                                        <p:tav tm="100000">
                                          <p:val>
                                            <p:strVal val="#ppt_y"/>
                                          </p:val>
                                        </p:tav>
                                      </p:tavLst>
                                    </p:anim>
                                  </p:childTnLst>
                                </p:cTn>
                              </p:par>
                            </p:childTnLst>
                          </p:cTn>
                        </p:par>
                      </p:childTnLst>
                    </p:cTn>
                  </p:par>
                  <p:par>
                    <p:cTn id="78" fill="hold">
                      <p:stCondLst>
                        <p:cond delay="indefinite"/>
                      </p:stCondLst>
                      <p:childTnLst>
                        <p:par>
                          <p:cTn id="79" fill="hold">
                            <p:stCondLst>
                              <p:cond delay="0"/>
                            </p:stCondLst>
                            <p:childTnLst>
                              <p:par>
                                <p:cTn id="80" presetID="42" presetClass="entr" presetSubtype="0" fill="hold" grpId="0" nodeType="clickEffect">
                                  <p:stCondLst>
                                    <p:cond delay="0"/>
                                  </p:stCondLst>
                                  <p:childTnLst>
                                    <p:set>
                                      <p:cBhvr>
                                        <p:cTn id="81" dur="1" fill="hold">
                                          <p:stCondLst>
                                            <p:cond delay="0"/>
                                          </p:stCondLst>
                                        </p:cTn>
                                        <p:tgtEl>
                                          <p:spTgt spid="65"/>
                                        </p:tgtEl>
                                        <p:attrNameLst>
                                          <p:attrName>style.visibility</p:attrName>
                                        </p:attrNameLst>
                                      </p:cBhvr>
                                      <p:to>
                                        <p:strVal val="visible"/>
                                      </p:to>
                                    </p:set>
                                    <p:animEffect transition="in" filter="fade">
                                      <p:cBhvr>
                                        <p:cTn id="82" dur="1000"/>
                                        <p:tgtEl>
                                          <p:spTgt spid="65"/>
                                        </p:tgtEl>
                                      </p:cBhvr>
                                    </p:animEffect>
                                    <p:anim calcmode="lin" valueType="num">
                                      <p:cBhvr>
                                        <p:cTn id="83" dur="1000" fill="hold"/>
                                        <p:tgtEl>
                                          <p:spTgt spid="65"/>
                                        </p:tgtEl>
                                        <p:attrNameLst>
                                          <p:attrName>ppt_x</p:attrName>
                                        </p:attrNameLst>
                                      </p:cBhvr>
                                      <p:tavLst>
                                        <p:tav tm="0">
                                          <p:val>
                                            <p:strVal val="#ppt_x"/>
                                          </p:val>
                                        </p:tav>
                                        <p:tav tm="100000">
                                          <p:val>
                                            <p:strVal val="#ppt_x"/>
                                          </p:val>
                                        </p:tav>
                                      </p:tavLst>
                                    </p:anim>
                                    <p:anim calcmode="lin" valueType="num">
                                      <p:cBhvr>
                                        <p:cTn id="84" dur="1000" fill="hold"/>
                                        <p:tgtEl>
                                          <p:spTgt spid="65"/>
                                        </p:tgtEl>
                                        <p:attrNameLst>
                                          <p:attrName>ppt_y</p:attrName>
                                        </p:attrNameLst>
                                      </p:cBhvr>
                                      <p:tavLst>
                                        <p:tav tm="0">
                                          <p:val>
                                            <p:strVal val="#ppt_y+.1"/>
                                          </p:val>
                                        </p:tav>
                                        <p:tav tm="100000">
                                          <p:val>
                                            <p:strVal val="#ppt_y"/>
                                          </p:val>
                                        </p:tav>
                                      </p:tavLst>
                                    </p:anim>
                                  </p:childTnLst>
                                </p:cTn>
                              </p:par>
                              <p:par>
                                <p:cTn id="85" presetID="42" presetClass="entr" presetSubtype="0" fill="hold" nodeType="withEffect">
                                  <p:stCondLst>
                                    <p:cond delay="0"/>
                                  </p:stCondLst>
                                  <p:childTnLst>
                                    <p:set>
                                      <p:cBhvr>
                                        <p:cTn id="86" dur="1" fill="hold">
                                          <p:stCondLst>
                                            <p:cond delay="0"/>
                                          </p:stCondLst>
                                        </p:cTn>
                                        <p:tgtEl>
                                          <p:spTgt spid="66"/>
                                        </p:tgtEl>
                                        <p:attrNameLst>
                                          <p:attrName>style.visibility</p:attrName>
                                        </p:attrNameLst>
                                      </p:cBhvr>
                                      <p:to>
                                        <p:strVal val="visible"/>
                                      </p:to>
                                    </p:set>
                                    <p:animEffect transition="in" filter="fade">
                                      <p:cBhvr>
                                        <p:cTn id="87" dur="1000"/>
                                        <p:tgtEl>
                                          <p:spTgt spid="66"/>
                                        </p:tgtEl>
                                      </p:cBhvr>
                                    </p:animEffect>
                                    <p:anim calcmode="lin" valueType="num">
                                      <p:cBhvr>
                                        <p:cTn id="88" dur="1000" fill="hold"/>
                                        <p:tgtEl>
                                          <p:spTgt spid="66"/>
                                        </p:tgtEl>
                                        <p:attrNameLst>
                                          <p:attrName>ppt_x</p:attrName>
                                        </p:attrNameLst>
                                      </p:cBhvr>
                                      <p:tavLst>
                                        <p:tav tm="0">
                                          <p:val>
                                            <p:strVal val="#ppt_x"/>
                                          </p:val>
                                        </p:tav>
                                        <p:tav tm="100000">
                                          <p:val>
                                            <p:strVal val="#ppt_x"/>
                                          </p:val>
                                        </p:tav>
                                      </p:tavLst>
                                    </p:anim>
                                    <p:anim calcmode="lin" valueType="num">
                                      <p:cBhvr>
                                        <p:cTn id="89" dur="1000" fill="hold"/>
                                        <p:tgtEl>
                                          <p:spTgt spid="66"/>
                                        </p:tgtEl>
                                        <p:attrNameLst>
                                          <p:attrName>ppt_y</p:attrName>
                                        </p:attrNameLst>
                                      </p:cBhvr>
                                      <p:tavLst>
                                        <p:tav tm="0">
                                          <p:val>
                                            <p:strVal val="#ppt_y+.1"/>
                                          </p:val>
                                        </p:tav>
                                        <p:tav tm="100000">
                                          <p:val>
                                            <p:strVal val="#ppt_y"/>
                                          </p:val>
                                        </p:tav>
                                      </p:tavLst>
                                    </p:anim>
                                  </p:childTnLst>
                                </p:cTn>
                              </p:par>
                              <p:par>
                                <p:cTn id="90" presetID="42" presetClass="entr" presetSubtype="0" fill="hold" grpId="0" nodeType="withEffect">
                                  <p:stCondLst>
                                    <p:cond delay="0"/>
                                  </p:stCondLst>
                                  <p:childTnLst>
                                    <p:set>
                                      <p:cBhvr>
                                        <p:cTn id="91" dur="1" fill="hold">
                                          <p:stCondLst>
                                            <p:cond delay="0"/>
                                          </p:stCondLst>
                                        </p:cTn>
                                        <p:tgtEl>
                                          <p:spTgt spid="67"/>
                                        </p:tgtEl>
                                        <p:attrNameLst>
                                          <p:attrName>style.visibility</p:attrName>
                                        </p:attrNameLst>
                                      </p:cBhvr>
                                      <p:to>
                                        <p:strVal val="visible"/>
                                      </p:to>
                                    </p:set>
                                    <p:animEffect transition="in" filter="fade">
                                      <p:cBhvr>
                                        <p:cTn id="92" dur="1000"/>
                                        <p:tgtEl>
                                          <p:spTgt spid="67"/>
                                        </p:tgtEl>
                                      </p:cBhvr>
                                    </p:animEffect>
                                    <p:anim calcmode="lin" valueType="num">
                                      <p:cBhvr>
                                        <p:cTn id="93" dur="1000" fill="hold"/>
                                        <p:tgtEl>
                                          <p:spTgt spid="67"/>
                                        </p:tgtEl>
                                        <p:attrNameLst>
                                          <p:attrName>ppt_x</p:attrName>
                                        </p:attrNameLst>
                                      </p:cBhvr>
                                      <p:tavLst>
                                        <p:tav tm="0">
                                          <p:val>
                                            <p:strVal val="#ppt_x"/>
                                          </p:val>
                                        </p:tav>
                                        <p:tav tm="100000">
                                          <p:val>
                                            <p:strVal val="#ppt_x"/>
                                          </p:val>
                                        </p:tav>
                                      </p:tavLst>
                                    </p:anim>
                                    <p:anim calcmode="lin" valueType="num">
                                      <p:cBhvr>
                                        <p:cTn id="94" dur="1000" fill="hold"/>
                                        <p:tgtEl>
                                          <p:spTgt spid="67"/>
                                        </p:tgtEl>
                                        <p:attrNameLst>
                                          <p:attrName>ppt_y</p:attrName>
                                        </p:attrNameLst>
                                      </p:cBhvr>
                                      <p:tavLst>
                                        <p:tav tm="0">
                                          <p:val>
                                            <p:strVal val="#ppt_y+.1"/>
                                          </p:val>
                                        </p:tav>
                                        <p:tav tm="100000">
                                          <p:val>
                                            <p:strVal val="#ppt_y"/>
                                          </p:val>
                                        </p:tav>
                                      </p:tavLst>
                                    </p:anim>
                                  </p:childTnLst>
                                </p:cTn>
                              </p:par>
                              <p:par>
                                <p:cTn id="95" presetID="42" presetClass="entr" presetSubtype="0" fill="hold" grpId="0" nodeType="withEffect">
                                  <p:stCondLst>
                                    <p:cond delay="0"/>
                                  </p:stCondLst>
                                  <p:childTnLst>
                                    <p:set>
                                      <p:cBhvr>
                                        <p:cTn id="96" dur="1" fill="hold">
                                          <p:stCondLst>
                                            <p:cond delay="0"/>
                                          </p:stCondLst>
                                        </p:cTn>
                                        <p:tgtEl>
                                          <p:spTgt spid="69"/>
                                        </p:tgtEl>
                                        <p:attrNameLst>
                                          <p:attrName>style.visibility</p:attrName>
                                        </p:attrNameLst>
                                      </p:cBhvr>
                                      <p:to>
                                        <p:strVal val="visible"/>
                                      </p:to>
                                    </p:set>
                                    <p:animEffect transition="in" filter="fade">
                                      <p:cBhvr>
                                        <p:cTn id="97" dur="1000"/>
                                        <p:tgtEl>
                                          <p:spTgt spid="69"/>
                                        </p:tgtEl>
                                      </p:cBhvr>
                                    </p:animEffect>
                                    <p:anim calcmode="lin" valueType="num">
                                      <p:cBhvr>
                                        <p:cTn id="98" dur="1000" fill="hold"/>
                                        <p:tgtEl>
                                          <p:spTgt spid="69"/>
                                        </p:tgtEl>
                                        <p:attrNameLst>
                                          <p:attrName>ppt_x</p:attrName>
                                        </p:attrNameLst>
                                      </p:cBhvr>
                                      <p:tavLst>
                                        <p:tav tm="0">
                                          <p:val>
                                            <p:strVal val="#ppt_x"/>
                                          </p:val>
                                        </p:tav>
                                        <p:tav tm="100000">
                                          <p:val>
                                            <p:strVal val="#ppt_x"/>
                                          </p:val>
                                        </p:tav>
                                      </p:tavLst>
                                    </p:anim>
                                    <p:anim calcmode="lin" valueType="num">
                                      <p:cBhvr>
                                        <p:cTn id="99" dur="1000" fill="hold"/>
                                        <p:tgtEl>
                                          <p:spTgt spid="69"/>
                                        </p:tgtEl>
                                        <p:attrNameLst>
                                          <p:attrName>ppt_y</p:attrName>
                                        </p:attrNameLst>
                                      </p:cBhvr>
                                      <p:tavLst>
                                        <p:tav tm="0">
                                          <p:val>
                                            <p:strVal val="#ppt_y+.1"/>
                                          </p:val>
                                        </p:tav>
                                        <p:tav tm="100000">
                                          <p:val>
                                            <p:strVal val="#ppt_y"/>
                                          </p:val>
                                        </p:tav>
                                      </p:tavLst>
                                    </p:anim>
                                  </p:childTnLst>
                                </p:cTn>
                              </p:par>
                              <p:par>
                                <p:cTn id="100" presetID="42" presetClass="entr" presetSubtype="0" fill="hold" grpId="0" nodeType="withEffect">
                                  <p:stCondLst>
                                    <p:cond delay="0"/>
                                  </p:stCondLst>
                                  <p:childTnLst>
                                    <p:set>
                                      <p:cBhvr>
                                        <p:cTn id="101" dur="1" fill="hold">
                                          <p:stCondLst>
                                            <p:cond delay="0"/>
                                          </p:stCondLst>
                                        </p:cTn>
                                        <p:tgtEl>
                                          <p:spTgt spid="68"/>
                                        </p:tgtEl>
                                        <p:attrNameLst>
                                          <p:attrName>style.visibility</p:attrName>
                                        </p:attrNameLst>
                                      </p:cBhvr>
                                      <p:to>
                                        <p:strVal val="visible"/>
                                      </p:to>
                                    </p:set>
                                    <p:animEffect transition="in" filter="fade">
                                      <p:cBhvr>
                                        <p:cTn id="102" dur="1000"/>
                                        <p:tgtEl>
                                          <p:spTgt spid="68"/>
                                        </p:tgtEl>
                                      </p:cBhvr>
                                    </p:animEffect>
                                    <p:anim calcmode="lin" valueType="num">
                                      <p:cBhvr>
                                        <p:cTn id="103" dur="1000" fill="hold"/>
                                        <p:tgtEl>
                                          <p:spTgt spid="68"/>
                                        </p:tgtEl>
                                        <p:attrNameLst>
                                          <p:attrName>ppt_x</p:attrName>
                                        </p:attrNameLst>
                                      </p:cBhvr>
                                      <p:tavLst>
                                        <p:tav tm="0">
                                          <p:val>
                                            <p:strVal val="#ppt_x"/>
                                          </p:val>
                                        </p:tav>
                                        <p:tav tm="100000">
                                          <p:val>
                                            <p:strVal val="#ppt_x"/>
                                          </p:val>
                                        </p:tav>
                                      </p:tavLst>
                                    </p:anim>
                                    <p:anim calcmode="lin" valueType="num">
                                      <p:cBhvr>
                                        <p:cTn id="104" dur="1000" fill="hold"/>
                                        <p:tgtEl>
                                          <p:spTgt spid="68"/>
                                        </p:tgtEl>
                                        <p:attrNameLst>
                                          <p:attrName>ppt_y</p:attrName>
                                        </p:attrNameLst>
                                      </p:cBhvr>
                                      <p:tavLst>
                                        <p:tav tm="0">
                                          <p:val>
                                            <p:strVal val="#ppt_y+.1"/>
                                          </p:val>
                                        </p:tav>
                                        <p:tav tm="100000">
                                          <p:val>
                                            <p:strVal val="#ppt_y"/>
                                          </p:val>
                                        </p:tav>
                                      </p:tavLst>
                                    </p:anim>
                                  </p:childTnLst>
                                </p:cTn>
                              </p:par>
                            </p:childTnLst>
                          </p:cTn>
                        </p:par>
                      </p:childTnLst>
                    </p:cTn>
                  </p:par>
                  <p:par>
                    <p:cTn id="105" fill="hold">
                      <p:stCondLst>
                        <p:cond delay="indefinite"/>
                      </p:stCondLst>
                      <p:childTnLst>
                        <p:par>
                          <p:cTn id="106" fill="hold">
                            <p:stCondLst>
                              <p:cond delay="0"/>
                            </p:stCondLst>
                            <p:childTnLst>
                              <p:par>
                                <p:cTn id="107" presetID="42" presetClass="entr" presetSubtype="0" fill="hold" grpId="0" nodeType="clickEffect">
                                  <p:stCondLst>
                                    <p:cond delay="0"/>
                                  </p:stCondLst>
                                  <p:childTnLst>
                                    <p:set>
                                      <p:cBhvr>
                                        <p:cTn id="108" dur="1" fill="hold">
                                          <p:stCondLst>
                                            <p:cond delay="0"/>
                                          </p:stCondLst>
                                        </p:cTn>
                                        <p:tgtEl>
                                          <p:spTgt spid="70"/>
                                        </p:tgtEl>
                                        <p:attrNameLst>
                                          <p:attrName>style.visibility</p:attrName>
                                        </p:attrNameLst>
                                      </p:cBhvr>
                                      <p:to>
                                        <p:strVal val="visible"/>
                                      </p:to>
                                    </p:set>
                                    <p:animEffect transition="in" filter="fade">
                                      <p:cBhvr>
                                        <p:cTn id="109" dur="1000"/>
                                        <p:tgtEl>
                                          <p:spTgt spid="70"/>
                                        </p:tgtEl>
                                      </p:cBhvr>
                                    </p:animEffect>
                                    <p:anim calcmode="lin" valueType="num">
                                      <p:cBhvr>
                                        <p:cTn id="110" dur="1000" fill="hold"/>
                                        <p:tgtEl>
                                          <p:spTgt spid="70"/>
                                        </p:tgtEl>
                                        <p:attrNameLst>
                                          <p:attrName>ppt_x</p:attrName>
                                        </p:attrNameLst>
                                      </p:cBhvr>
                                      <p:tavLst>
                                        <p:tav tm="0">
                                          <p:val>
                                            <p:strVal val="#ppt_x"/>
                                          </p:val>
                                        </p:tav>
                                        <p:tav tm="100000">
                                          <p:val>
                                            <p:strVal val="#ppt_x"/>
                                          </p:val>
                                        </p:tav>
                                      </p:tavLst>
                                    </p:anim>
                                    <p:anim calcmode="lin" valueType="num">
                                      <p:cBhvr>
                                        <p:cTn id="111" dur="1000" fill="hold"/>
                                        <p:tgtEl>
                                          <p:spTgt spid="70"/>
                                        </p:tgtEl>
                                        <p:attrNameLst>
                                          <p:attrName>ppt_y</p:attrName>
                                        </p:attrNameLst>
                                      </p:cBhvr>
                                      <p:tavLst>
                                        <p:tav tm="0">
                                          <p:val>
                                            <p:strVal val="#ppt_y+.1"/>
                                          </p:val>
                                        </p:tav>
                                        <p:tav tm="100000">
                                          <p:val>
                                            <p:strVal val="#ppt_y"/>
                                          </p:val>
                                        </p:tav>
                                      </p:tavLst>
                                    </p:anim>
                                  </p:childTnLst>
                                </p:cTn>
                              </p:par>
                              <p:par>
                                <p:cTn id="112" presetID="42" presetClass="entr" presetSubtype="0" fill="hold" grpId="0" nodeType="withEffect">
                                  <p:stCondLst>
                                    <p:cond delay="0"/>
                                  </p:stCondLst>
                                  <p:childTnLst>
                                    <p:set>
                                      <p:cBhvr>
                                        <p:cTn id="113" dur="1" fill="hold">
                                          <p:stCondLst>
                                            <p:cond delay="0"/>
                                          </p:stCondLst>
                                        </p:cTn>
                                        <p:tgtEl>
                                          <p:spTgt spid="71"/>
                                        </p:tgtEl>
                                        <p:attrNameLst>
                                          <p:attrName>style.visibility</p:attrName>
                                        </p:attrNameLst>
                                      </p:cBhvr>
                                      <p:to>
                                        <p:strVal val="visible"/>
                                      </p:to>
                                    </p:set>
                                    <p:animEffect transition="in" filter="fade">
                                      <p:cBhvr>
                                        <p:cTn id="114" dur="1000"/>
                                        <p:tgtEl>
                                          <p:spTgt spid="71"/>
                                        </p:tgtEl>
                                      </p:cBhvr>
                                    </p:animEffect>
                                    <p:anim calcmode="lin" valueType="num">
                                      <p:cBhvr>
                                        <p:cTn id="115" dur="1000" fill="hold"/>
                                        <p:tgtEl>
                                          <p:spTgt spid="71"/>
                                        </p:tgtEl>
                                        <p:attrNameLst>
                                          <p:attrName>ppt_x</p:attrName>
                                        </p:attrNameLst>
                                      </p:cBhvr>
                                      <p:tavLst>
                                        <p:tav tm="0">
                                          <p:val>
                                            <p:strVal val="#ppt_x"/>
                                          </p:val>
                                        </p:tav>
                                        <p:tav tm="100000">
                                          <p:val>
                                            <p:strVal val="#ppt_x"/>
                                          </p:val>
                                        </p:tav>
                                      </p:tavLst>
                                    </p:anim>
                                    <p:anim calcmode="lin" valueType="num">
                                      <p:cBhvr>
                                        <p:cTn id="116" dur="1000" fill="hold"/>
                                        <p:tgtEl>
                                          <p:spTgt spid="71"/>
                                        </p:tgtEl>
                                        <p:attrNameLst>
                                          <p:attrName>ppt_y</p:attrName>
                                        </p:attrNameLst>
                                      </p:cBhvr>
                                      <p:tavLst>
                                        <p:tav tm="0">
                                          <p:val>
                                            <p:strVal val="#ppt_y+.1"/>
                                          </p:val>
                                        </p:tav>
                                        <p:tav tm="100000">
                                          <p:val>
                                            <p:strVal val="#ppt_y"/>
                                          </p:val>
                                        </p:tav>
                                      </p:tavLst>
                                    </p:anim>
                                  </p:childTnLst>
                                </p:cTn>
                              </p:par>
                            </p:childTnLst>
                          </p:cTn>
                        </p:par>
                      </p:childTnLst>
                    </p:cTn>
                  </p:par>
                  <p:par>
                    <p:cTn id="117" fill="hold">
                      <p:stCondLst>
                        <p:cond delay="indefinite"/>
                      </p:stCondLst>
                      <p:childTnLst>
                        <p:par>
                          <p:cTn id="118" fill="hold">
                            <p:stCondLst>
                              <p:cond delay="0"/>
                            </p:stCondLst>
                            <p:childTnLst>
                              <p:par>
                                <p:cTn id="119" presetID="42" presetClass="entr" presetSubtype="0" fill="hold" grpId="0" nodeType="clickEffect">
                                  <p:stCondLst>
                                    <p:cond delay="0"/>
                                  </p:stCondLst>
                                  <p:childTnLst>
                                    <p:set>
                                      <p:cBhvr>
                                        <p:cTn id="120" dur="1" fill="hold">
                                          <p:stCondLst>
                                            <p:cond delay="0"/>
                                          </p:stCondLst>
                                        </p:cTn>
                                        <p:tgtEl>
                                          <p:spTgt spid="10"/>
                                        </p:tgtEl>
                                        <p:attrNameLst>
                                          <p:attrName>style.visibility</p:attrName>
                                        </p:attrNameLst>
                                      </p:cBhvr>
                                      <p:to>
                                        <p:strVal val="visible"/>
                                      </p:to>
                                    </p:set>
                                    <p:animEffect transition="in" filter="fade">
                                      <p:cBhvr>
                                        <p:cTn id="121" dur="1000"/>
                                        <p:tgtEl>
                                          <p:spTgt spid="10"/>
                                        </p:tgtEl>
                                      </p:cBhvr>
                                    </p:animEffect>
                                    <p:anim calcmode="lin" valueType="num">
                                      <p:cBhvr>
                                        <p:cTn id="122" dur="1000" fill="hold"/>
                                        <p:tgtEl>
                                          <p:spTgt spid="10"/>
                                        </p:tgtEl>
                                        <p:attrNameLst>
                                          <p:attrName>ppt_x</p:attrName>
                                        </p:attrNameLst>
                                      </p:cBhvr>
                                      <p:tavLst>
                                        <p:tav tm="0">
                                          <p:val>
                                            <p:strVal val="#ppt_x"/>
                                          </p:val>
                                        </p:tav>
                                        <p:tav tm="100000">
                                          <p:val>
                                            <p:strVal val="#ppt_x"/>
                                          </p:val>
                                        </p:tav>
                                      </p:tavLst>
                                    </p:anim>
                                    <p:anim calcmode="lin" valueType="num">
                                      <p:cBhvr>
                                        <p:cTn id="123" dur="1000" fill="hold"/>
                                        <p:tgtEl>
                                          <p:spTgt spid="10"/>
                                        </p:tgtEl>
                                        <p:attrNameLst>
                                          <p:attrName>ppt_y</p:attrName>
                                        </p:attrNameLst>
                                      </p:cBhvr>
                                      <p:tavLst>
                                        <p:tav tm="0">
                                          <p:val>
                                            <p:strVal val="#ppt_y+.1"/>
                                          </p:val>
                                        </p:tav>
                                        <p:tav tm="100000">
                                          <p:val>
                                            <p:strVal val="#ppt_y"/>
                                          </p:val>
                                        </p:tav>
                                      </p:tavLst>
                                    </p:anim>
                                  </p:childTnLst>
                                </p:cTn>
                              </p:par>
                              <p:par>
                                <p:cTn id="124" presetID="42" presetClass="entr" presetSubtype="0" fill="hold" grpId="0" nodeType="withEffect">
                                  <p:stCondLst>
                                    <p:cond delay="0"/>
                                  </p:stCondLst>
                                  <p:childTnLst>
                                    <p:set>
                                      <p:cBhvr>
                                        <p:cTn id="125" dur="1" fill="hold">
                                          <p:stCondLst>
                                            <p:cond delay="0"/>
                                          </p:stCondLst>
                                        </p:cTn>
                                        <p:tgtEl>
                                          <p:spTgt spid="92"/>
                                        </p:tgtEl>
                                        <p:attrNameLst>
                                          <p:attrName>style.visibility</p:attrName>
                                        </p:attrNameLst>
                                      </p:cBhvr>
                                      <p:to>
                                        <p:strVal val="visible"/>
                                      </p:to>
                                    </p:set>
                                    <p:animEffect transition="in" filter="fade">
                                      <p:cBhvr>
                                        <p:cTn id="126" dur="1000"/>
                                        <p:tgtEl>
                                          <p:spTgt spid="92"/>
                                        </p:tgtEl>
                                      </p:cBhvr>
                                    </p:animEffect>
                                    <p:anim calcmode="lin" valueType="num">
                                      <p:cBhvr>
                                        <p:cTn id="127" dur="1000" fill="hold"/>
                                        <p:tgtEl>
                                          <p:spTgt spid="92"/>
                                        </p:tgtEl>
                                        <p:attrNameLst>
                                          <p:attrName>ppt_x</p:attrName>
                                        </p:attrNameLst>
                                      </p:cBhvr>
                                      <p:tavLst>
                                        <p:tav tm="0">
                                          <p:val>
                                            <p:strVal val="#ppt_x"/>
                                          </p:val>
                                        </p:tav>
                                        <p:tav tm="100000">
                                          <p:val>
                                            <p:strVal val="#ppt_x"/>
                                          </p:val>
                                        </p:tav>
                                      </p:tavLst>
                                    </p:anim>
                                    <p:anim calcmode="lin" valueType="num">
                                      <p:cBhvr>
                                        <p:cTn id="128" dur="1000" fill="hold"/>
                                        <p:tgtEl>
                                          <p:spTgt spid="92"/>
                                        </p:tgtEl>
                                        <p:attrNameLst>
                                          <p:attrName>ppt_y</p:attrName>
                                        </p:attrNameLst>
                                      </p:cBhvr>
                                      <p:tavLst>
                                        <p:tav tm="0">
                                          <p:val>
                                            <p:strVal val="#ppt_y+.1"/>
                                          </p:val>
                                        </p:tav>
                                        <p:tav tm="100000">
                                          <p:val>
                                            <p:strVal val="#ppt_y"/>
                                          </p:val>
                                        </p:tav>
                                      </p:tavLst>
                                    </p:anim>
                                  </p:childTnLst>
                                </p:cTn>
                              </p:par>
                            </p:childTnLst>
                          </p:cTn>
                        </p:par>
                      </p:childTnLst>
                    </p:cTn>
                  </p:par>
                  <p:par>
                    <p:cTn id="129" fill="hold">
                      <p:stCondLst>
                        <p:cond delay="indefinite"/>
                      </p:stCondLst>
                      <p:childTnLst>
                        <p:par>
                          <p:cTn id="130" fill="hold">
                            <p:stCondLst>
                              <p:cond delay="0"/>
                            </p:stCondLst>
                            <p:childTnLst>
                              <p:par>
                                <p:cTn id="131" presetID="42" presetClass="entr" presetSubtype="0" fill="hold" nodeType="clickEffect">
                                  <p:stCondLst>
                                    <p:cond delay="0"/>
                                  </p:stCondLst>
                                  <p:childTnLst>
                                    <p:set>
                                      <p:cBhvr>
                                        <p:cTn id="132" dur="1" fill="hold">
                                          <p:stCondLst>
                                            <p:cond delay="0"/>
                                          </p:stCondLst>
                                        </p:cTn>
                                        <p:tgtEl>
                                          <p:spTgt spid="74"/>
                                        </p:tgtEl>
                                        <p:attrNameLst>
                                          <p:attrName>style.visibility</p:attrName>
                                        </p:attrNameLst>
                                      </p:cBhvr>
                                      <p:to>
                                        <p:strVal val="visible"/>
                                      </p:to>
                                    </p:set>
                                    <p:animEffect transition="in" filter="fade">
                                      <p:cBhvr>
                                        <p:cTn id="133" dur="1000"/>
                                        <p:tgtEl>
                                          <p:spTgt spid="74"/>
                                        </p:tgtEl>
                                      </p:cBhvr>
                                    </p:animEffect>
                                    <p:anim calcmode="lin" valueType="num">
                                      <p:cBhvr>
                                        <p:cTn id="134" dur="1000" fill="hold"/>
                                        <p:tgtEl>
                                          <p:spTgt spid="74"/>
                                        </p:tgtEl>
                                        <p:attrNameLst>
                                          <p:attrName>ppt_x</p:attrName>
                                        </p:attrNameLst>
                                      </p:cBhvr>
                                      <p:tavLst>
                                        <p:tav tm="0">
                                          <p:val>
                                            <p:strVal val="#ppt_x"/>
                                          </p:val>
                                        </p:tav>
                                        <p:tav tm="100000">
                                          <p:val>
                                            <p:strVal val="#ppt_x"/>
                                          </p:val>
                                        </p:tav>
                                      </p:tavLst>
                                    </p:anim>
                                    <p:anim calcmode="lin" valueType="num">
                                      <p:cBhvr>
                                        <p:cTn id="135" dur="1000" fill="hold"/>
                                        <p:tgtEl>
                                          <p:spTgt spid="74"/>
                                        </p:tgtEl>
                                        <p:attrNameLst>
                                          <p:attrName>ppt_y</p:attrName>
                                        </p:attrNameLst>
                                      </p:cBhvr>
                                      <p:tavLst>
                                        <p:tav tm="0">
                                          <p:val>
                                            <p:strVal val="#ppt_y+.1"/>
                                          </p:val>
                                        </p:tav>
                                        <p:tav tm="100000">
                                          <p:val>
                                            <p:strVal val="#ppt_y"/>
                                          </p:val>
                                        </p:tav>
                                      </p:tavLst>
                                    </p:anim>
                                  </p:childTnLst>
                                </p:cTn>
                              </p:par>
                              <p:par>
                                <p:cTn id="136" presetID="42" presetClass="entr" presetSubtype="0" fill="hold" grpId="0" nodeType="withEffect">
                                  <p:stCondLst>
                                    <p:cond delay="0"/>
                                  </p:stCondLst>
                                  <p:childTnLst>
                                    <p:set>
                                      <p:cBhvr>
                                        <p:cTn id="137" dur="1" fill="hold">
                                          <p:stCondLst>
                                            <p:cond delay="0"/>
                                          </p:stCondLst>
                                        </p:cTn>
                                        <p:tgtEl>
                                          <p:spTgt spid="75"/>
                                        </p:tgtEl>
                                        <p:attrNameLst>
                                          <p:attrName>style.visibility</p:attrName>
                                        </p:attrNameLst>
                                      </p:cBhvr>
                                      <p:to>
                                        <p:strVal val="visible"/>
                                      </p:to>
                                    </p:set>
                                    <p:animEffect transition="in" filter="fade">
                                      <p:cBhvr>
                                        <p:cTn id="138" dur="1000"/>
                                        <p:tgtEl>
                                          <p:spTgt spid="75"/>
                                        </p:tgtEl>
                                      </p:cBhvr>
                                    </p:animEffect>
                                    <p:anim calcmode="lin" valueType="num">
                                      <p:cBhvr>
                                        <p:cTn id="139" dur="1000" fill="hold"/>
                                        <p:tgtEl>
                                          <p:spTgt spid="75"/>
                                        </p:tgtEl>
                                        <p:attrNameLst>
                                          <p:attrName>ppt_x</p:attrName>
                                        </p:attrNameLst>
                                      </p:cBhvr>
                                      <p:tavLst>
                                        <p:tav tm="0">
                                          <p:val>
                                            <p:strVal val="#ppt_x"/>
                                          </p:val>
                                        </p:tav>
                                        <p:tav tm="100000">
                                          <p:val>
                                            <p:strVal val="#ppt_x"/>
                                          </p:val>
                                        </p:tav>
                                      </p:tavLst>
                                    </p:anim>
                                    <p:anim calcmode="lin" valueType="num">
                                      <p:cBhvr>
                                        <p:cTn id="140" dur="1000" fill="hold"/>
                                        <p:tgtEl>
                                          <p:spTgt spid="75"/>
                                        </p:tgtEl>
                                        <p:attrNameLst>
                                          <p:attrName>ppt_y</p:attrName>
                                        </p:attrNameLst>
                                      </p:cBhvr>
                                      <p:tavLst>
                                        <p:tav tm="0">
                                          <p:val>
                                            <p:strVal val="#ppt_y+.1"/>
                                          </p:val>
                                        </p:tav>
                                        <p:tav tm="100000">
                                          <p:val>
                                            <p:strVal val="#ppt_y"/>
                                          </p:val>
                                        </p:tav>
                                      </p:tavLst>
                                    </p:anim>
                                  </p:childTnLst>
                                </p:cTn>
                              </p:par>
                            </p:childTnLst>
                          </p:cTn>
                        </p:par>
                      </p:childTnLst>
                    </p:cTn>
                  </p:par>
                  <p:par>
                    <p:cTn id="141" fill="hold">
                      <p:stCondLst>
                        <p:cond delay="indefinite"/>
                      </p:stCondLst>
                      <p:childTnLst>
                        <p:par>
                          <p:cTn id="142" fill="hold">
                            <p:stCondLst>
                              <p:cond delay="0"/>
                            </p:stCondLst>
                            <p:childTnLst>
                              <p:par>
                                <p:cTn id="143" presetID="42" presetClass="entr" presetSubtype="0" fill="hold" grpId="0" nodeType="clickEffect">
                                  <p:stCondLst>
                                    <p:cond delay="0"/>
                                  </p:stCondLst>
                                  <p:childTnLst>
                                    <p:set>
                                      <p:cBhvr>
                                        <p:cTn id="144" dur="1" fill="hold">
                                          <p:stCondLst>
                                            <p:cond delay="0"/>
                                          </p:stCondLst>
                                        </p:cTn>
                                        <p:tgtEl>
                                          <p:spTgt spid="79"/>
                                        </p:tgtEl>
                                        <p:attrNameLst>
                                          <p:attrName>style.visibility</p:attrName>
                                        </p:attrNameLst>
                                      </p:cBhvr>
                                      <p:to>
                                        <p:strVal val="visible"/>
                                      </p:to>
                                    </p:set>
                                    <p:animEffect transition="in" filter="fade">
                                      <p:cBhvr>
                                        <p:cTn id="145" dur="1000"/>
                                        <p:tgtEl>
                                          <p:spTgt spid="79"/>
                                        </p:tgtEl>
                                      </p:cBhvr>
                                    </p:animEffect>
                                    <p:anim calcmode="lin" valueType="num">
                                      <p:cBhvr>
                                        <p:cTn id="146" dur="1000" fill="hold"/>
                                        <p:tgtEl>
                                          <p:spTgt spid="79"/>
                                        </p:tgtEl>
                                        <p:attrNameLst>
                                          <p:attrName>ppt_x</p:attrName>
                                        </p:attrNameLst>
                                      </p:cBhvr>
                                      <p:tavLst>
                                        <p:tav tm="0">
                                          <p:val>
                                            <p:strVal val="#ppt_x"/>
                                          </p:val>
                                        </p:tav>
                                        <p:tav tm="100000">
                                          <p:val>
                                            <p:strVal val="#ppt_x"/>
                                          </p:val>
                                        </p:tav>
                                      </p:tavLst>
                                    </p:anim>
                                    <p:anim calcmode="lin" valueType="num">
                                      <p:cBhvr>
                                        <p:cTn id="147" dur="1000" fill="hold"/>
                                        <p:tgtEl>
                                          <p:spTgt spid="79"/>
                                        </p:tgtEl>
                                        <p:attrNameLst>
                                          <p:attrName>ppt_y</p:attrName>
                                        </p:attrNameLst>
                                      </p:cBhvr>
                                      <p:tavLst>
                                        <p:tav tm="0">
                                          <p:val>
                                            <p:strVal val="#ppt_y+.1"/>
                                          </p:val>
                                        </p:tav>
                                        <p:tav tm="100000">
                                          <p:val>
                                            <p:strVal val="#ppt_y"/>
                                          </p:val>
                                        </p:tav>
                                      </p:tavLst>
                                    </p:anim>
                                  </p:childTnLst>
                                </p:cTn>
                              </p:par>
                              <p:par>
                                <p:cTn id="148" presetID="42" presetClass="entr" presetSubtype="0" fill="hold" nodeType="withEffect">
                                  <p:stCondLst>
                                    <p:cond delay="0"/>
                                  </p:stCondLst>
                                  <p:childTnLst>
                                    <p:set>
                                      <p:cBhvr>
                                        <p:cTn id="149" dur="1" fill="hold">
                                          <p:stCondLst>
                                            <p:cond delay="0"/>
                                          </p:stCondLst>
                                        </p:cTn>
                                        <p:tgtEl>
                                          <p:spTgt spid="76"/>
                                        </p:tgtEl>
                                        <p:attrNameLst>
                                          <p:attrName>style.visibility</p:attrName>
                                        </p:attrNameLst>
                                      </p:cBhvr>
                                      <p:to>
                                        <p:strVal val="visible"/>
                                      </p:to>
                                    </p:set>
                                    <p:animEffect transition="in" filter="fade">
                                      <p:cBhvr>
                                        <p:cTn id="150" dur="1000"/>
                                        <p:tgtEl>
                                          <p:spTgt spid="76"/>
                                        </p:tgtEl>
                                      </p:cBhvr>
                                    </p:animEffect>
                                    <p:anim calcmode="lin" valueType="num">
                                      <p:cBhvr>
                                        <p:cTn id="151" dur="1000" fill="hold"/>
                                        <p:tgtEl>
                                          <p:spTgt spid="76"/>
                                        </p:tgtEl>
                                        <p:attrNameLst>
                                          <p:attrName>ppt_x</p:attrName>
                                        </p:attrNameLst>
                                      </p:cBhvr>
                                      <p:tavLst>
                                        <p:tav tm="0">
                                          <p:val>
                                            <p:strVal val="#ppt_x"/>
                                          </p:val>
                                        </p:tav>
                                        <p:tav tm="100000">
                                          <p:val>
                                            <p:strVal val="#ppt_x"/>
                                          </p:val>
                                        </p:tav>
                                      </p:tavLst>
                                    </p:anim>
                                    <p:anim calcmode="lin" valueType="num">
                                      <p:cBhvr>
                                        <p:cTn id="152" dur="1000" fill="hold"/>
                                        <p:tgtEl>
                                          <p:spTgt spid="76"/>
                                        </p:tgtEl>
                                        <p:attrNameLst>
                                          <p:attrName>ppt_y</p:attrName>
                                        </p:attrNameLst>
                                      </p:cBhvr>
                                      <p:tavLst>
                                        <p:tav tm="0">
                                          <p:val>
                                            <p:strVal val="#ppt_y+.1"/>
                                          </p:val>
                                        </p:tav>
                                        <p:tav tm="100000">
                                          <p:val>
                                            <p:strVal val="#ppt_y"/>
                                          </p:val>
                                        </p:tav>
                                      </p:tavLst>
                                    </p:anim>
                                  </p:childTnLst>
                                </p:cTn>
                              </p:par>
                              <p:par>
                                <p:cTn id="153" presetID="42" presetClass="entr" presetSubtype="0" fill="hold" grpId="0" nodeType="withEffect">
                                  <p:stCondLst>
                                    <p:cond delay="0"/>
                                  </p:stCondLst>
                                  <p:childTnLst>
                                    <p:set>
                                      <p:cBhvr>
                                        <p:cTn id="154" dur="1" fill="hold">
                                          <p:stCondLst>
                                            <p:cond delay="0"/>
                                          </p:stCondLst>
                                        </p:cTn>
                                        <p:tgtEl>
                                          <p:spTgt spid="77"/>
                                        </p:tgtEl>
                                        <p:attrNameLst>
                                          <p:attrName>style.visibility</p:attrName>
                                        </p:attrNameLst>
                                      </p:cBhvr>
                                      <p:to>
                                        <p:strVal val="visible"/>
                                      </p:to>
                                    </p:set>
                                    <p:animEffect transition="in" filter="fade">
                                      <p:cBhvr>
                                        <p:cTn id="155" dur="1000"/>
                                        <p:tgtEl>
                                          <p:spTgt spid="77"/>
                                        </p:tgtEl>
                                      </p:cBhvr>
                                    </p:animEffect>
                                    <p:anim calcmode="lin" valueType="num">
                                      <p:cBhvr>
                                        <p:cTn id="156" dur="1000" fill="hold"/>
                                        <p:tgtEl>
                                          <p:spTgt spid="77"/>
                                        </p:tgtEl>
                                        <p:attrNameLst>
                                          <p:attrName>ppt_x</p:attrName>
                                        </p:attrNameLst>
                                      </p:cBhvr>
                                      <p:tavLst>
                                        <p:tav tm="0">
                                          <p:val>
                                            <p:strVal val="#ppt_x"/>
                                          </p:val>
                                        </p:tav>
                                        <p:tav tm="100000">
                                          <p:val>
                                            <p:strVal val="#ppt_x"/>
                                          </p:val>
                                        </p:tav>
                                      </p:tavLst>
                                    </p:anim>
                                    <p:anim calcmode="lin" valueType="num">
                                      <p:cBhvr>
                                        <p:cTn id="157" dur="1000" fill="hold"/>
                                        <p:tgtEl>
                                          <p:spTgt spid="77"/>
                                        </p:tgtEl>
                                        <p:attrNameLst>
                                          <p:attrName>ppt_y</p:attrName>
                                        </p:attrNameLst>
                                      </p:cBhvr>
                                      <p:tavLst>
                                        <p:tav tm="0">
                                          <p:val>
                                            <p:strVal val="#ppt_y+.1"/>
                                          </p:val>
                                        </p:tav>
                                        <p:tav tm="100000">
                                          <p:val>
                                            <p:strVal val="#ppt_y"/>
                                          </p:val>
                                        </p:tav>
                                      </p:tavLst>
                                    </p:anim>
                                  </p:childTnLst>
                                </p:cTn>
                              </p:par>
                              <p:par>
                                <p:cTn id="158" presetID="42" presetClass="entr" presetSubtype="0" fill="hold" grpId="0" nodeType="withEffect">
                                  <p:stCondLst>
                                    <p:cond delay="0"/>
                                  </p:stCondLst>
                                  <p:childTnLst>
                                    <p:set>
                                      <p:cBhvr>
                                        <p:cTn id="159" dur="1" fill="hold">
                                          <p:stCondLst>
                                            <p:cond delay="0"/>
                                          </p:stCondLst>
                                        </p:cTn>
                                        <p:tgtEl>
                                          <p:spTgt spid="78"/>
                                        </p:tgtEl>
                                        <p:attrNameLst>
                                          <p:attrName>style.visibility</p:attrName>
                                        </p:attrNameLst>
                                      </p:cBhvr>
                                      <p:to>
                                        <p:strVal val="visible"/>
                                      </p:to>
                                    </p:set>
                                    <p:animEffect transition="in" filter="fade">
                                      <p:cBhvr>
                                        <p:cTn id="160" dur="1000"/>
                                        <p:tgtEl>
                                          <p:spTgt spid="78"/>
                                        </p:tgtEl>
                                      </p:cBhvr>
                                    </p:animEffect>
                                    <p:anim calcmode="lin" valueType="num">
                                      <p:cBhvr>
                                        <p:cTn id="161" dur="1000" fill="hold"/>
                                        <p:tgtEl>
                                          <p:spTgt spid="78"/>
                                        </p:tgtEl>
                                        <p:attrNameLst>
                                          <p:attrName>ppt_x</p:attrName>
                                        </p:attrNameLst>
                                      </p:cBhvr>
                                      <p:tavLst>
                                        <p:tav tm="0">
                                          <p:val>
                                            <p:strVal val="#ppt_x"/>
                                          </p:val>
                                        </p:tav>
                                        <p:tav tm="100000">
                                          <p:val>
                                            <p:strVal val="#ppt_x"/>
                                          </p:val>
                                        </p:tav>
                                      </p:tavLst>
                                    </p:anim>
                                    <p:anim calcmode="lin" valueType="num">
                                      <p:cBhvr>
                                        <p:cTn id="162" dur="1000" fill="hold"/>
                                        <p:tgtEl>
                                          <p:spTgt spid="78"/>
                                        </p:tgtEl>
                                        <p:attrNameLst>
                                          <p:attrName>ppt_y</p:attrName>
                                        </p:attrNameLst>
                                      </p:cBhvr>
                                      <p:tavLst>
                                        <p:tav tm="0">
                                          <p:val>
                                            <p:strVal val="#ppt_y+.1"/>
                                          </p:val>
                                        </p:tav>
                                        <p:tav tm="100000">
                                          <p:val>
                                            <p:strVal val="#ppt_y"/>
                                          </p:val>
                                        </p:tav>
                                      </p:tavLst>
                                    </p:anim>
                                  </p:childTnLst>
                                </p:cTn>
                              </p:par>
                            </p:childTnLst>
                          </p:cTn>
                        </p:par>
                      </p:childTnLst>
                    </p:cTn>
                  </p:par>
                  <p:par>
                    <p:cTn id="163" fill="hold">
                      <p:stCondLst>
                        <p:cond delay="indefinite"/>
                      </p:stCondLst>
                      <p:childTnLst>
                        <p:par>
                          <p:cTn id="164" fill="hold">
                            <p:stCondLst>
                              <p:cond delay="0"/>
                            </p:stCondLst>
                            <p:childTnLst>
                              <p:par>
                                <p:cTn id="165" presetID="42" presetClass="entr" presetSubtype="0" fill="hold" grpId="0" nodeType="clickEffect">
                                  <p:stCondLst>
                                    <p:cond delay="0"/>
                                  </p:stCondLst>
                                  <p:childTnLst>
                                    <p:set>
                                      <p:cBhvr>
                                        <p:cTn id="166" dur="1" fill="hold">
                                          <p:stCondLst>
                                            <p:cond delay="0"/>
                                          </p:stCondLst>
                                        </p:cTn>
                                        <p:tgtEl>
                                          <p:spTgt spid="83"/>
                                        </p:tgtEl>
                                        <p:attrNameLst>
                                          <p:attrName>style.visibility</p:attrName>
                                        </p:attrNameLst>
                                      </p:cBhvr>
                                      <p:to>
                                        <p:strVal val="visible"/>
                                      </p:to>
                                    </p:set>
                                    <p:animEffect transition="in" filter="fade">
                                      <p:cBhvr>
                                        <p:cTn id="167" dur="1000"/>
                                        <p:tgtEl>
                                          <p:spTgt spid="83"/>
                                        </p:tgtEl>
                                      </p:cBhvr>
                                    </p:animEffect>
                                    <p:anim calcmode="lin" valueType="num">
                                      <p:cBhvr>
                                        <p:cTn id="168" dur="1000" fill="hold"/>
                                        <p:tgtEl>
                                          <p:spTgt spid="83"/>
                                        </p:tgtEl>
                                        <p:attrNameLst>
                                          <p:attrName>ppt_x</p:attrName>
                                        </p:attrNameLst>
                                      </p:cBhvr>
                                      <p:tavLst>
                                        <p:tav tm="0">
                                          <p:val>
                                            <p:strVal val="#ppt_x"/>
                                          </p:val>
                                        </p:tav>
                                        <p:tav tm="100000">
                                          <p:val>
                                            <p:strVal val="#ppt_x"/>
                                          </p:val>
                                        </p:tav>
                                      </p:tavLst>
                                    </p:anim>
                                    <p:anim calcmode="lin" valueType="num">
                                      <p:cBhvr>
                                        <p:cTn id="169" dur="1000" fill="hold"/>
                                        <p:tgtEl>
                                          <p:spTgt spid="83"/>
                                        </p:tgtEl>
                                        <p:attrNameLst>
                                          <p:attrName>ppt_y</p:attrName>
                                        </p:attrNameLst>
                                      </p:cBhvr>
                                      <p:tavLst>
                                        <p:tav tm="0">
                                          <p:val>
                                            <p:strVal val="#ppt_y+.1"/>
                                          </p:val>
                                        </p:tav>
                                        <p:tav tm="100000">
                                          <p:val>
                                            <p:strVal val="#ppt_y"/>
                                          </p:val>
                                        </p:tav>
                                      </p:tavLst>
                                    </p:anim>
                                  </p:childTnLst>
                                </p:cTn>
                              </p:par>
                              <p:par>
                                <p:cTn id="170" presetID="42" presetClass="entr" presetSubtype="0" fill="hold" nodeType="withEffect">
                                  <p:stCondLst>
                                    <p:cond delay="0"/>
                                  </p:stCondLst>
                                  <p:childTnLst>
                                    <p:set>
                                      <p:cBhvr>
                                        <p:cTn id="171" dur="1" fill="hold">
                                          <p:stCondLst>
                                            <p:cond delay="0"/>
                                          </p:stCondLst>
                                        </p:cTn>
                                        <p:tgtEl>
                                          <p:spTgt spid="80"/>
                                        </p:tgtEl>
                                        <p:attrNameLst>
                                          <p:attrName>style.visibility</p:attrName>
                                        </p:attrNameLst>
                                      </p:cBhvr>
                                      <p:to>
                                        <p:strVal val="visible"/>
                                      </p:to>
                                    </p:set>
                                    <p:animEffect transition="in" filter="fade">
                                      <p:cBhvr>
                                        <p:cTn id="172" dur="1000"/>
                                        <p:tgtEl>
                                          <p:spTgt spid="80"/>
                                        </p:tgtEl>
                                      </p:cBhvr>
                                    </p:animEffect>
                                    <p:anim calcmode="lin" valueType="num">
                                      <p:cBhvr>
                                        <p:cTn id="173" dur="1000" fill="hold"/>
                                        <p:tgtEl>
                                          <p:spTgt spid="80"/>
                                        </p:tgtEl>
                                        <p:attrNameLst>
                                          <p:attrName>ppt_x</p:attrName>
                                        </p:attrNameLst>
                                      </p:cBhvr>
                                      <p:tavLst>
                                        <p:tav tm="0">
                                          <p:val>
                                            <p:strVal val="#ppt_x"/>
                                          </p:val>
                                        </p:tav>
                                        <p:tav tm="100000">
                                          <p:val>
                                            <p:strVal val="#ppt_x"/>
                                          </p:val>
                                        </p:tav>
                                      </p:tavLst>
                                    </p:anim>
                                    <p:anim calcmode="lin" valueType="num">
                                      <p:cBhvr>
                                        <p:cTn id="174" dur="1000" fill="hold"/>
                                        <p:tgtEl>
                                          <p:spTgt spid="80"/>
                                        </p:tgtEl>
                                        <p:attrNameLst>
                                          <p:attrName>ppt_y</p:attrName>
                                        </p:attrNameLst>
                                      </p:cBhvr>
                                      <p:tavLst>
                                        <p:tav tm="0">
                                          <p:val>
                                            <p:strVal val="#ppt_y+.1"/>
                                          </p:val>
                                        </p:tav>
                                        <p:tav tm="100000">
                                          <p:val>
                                            <p:strVal val="#ppt_y"/>
                                          </p:val>
                                        </p:tav>
                                      </p:tavLst>
                                    </p:anim>
                                  </p:childTnLst>
                                </p:cTn>
                              </p:par>
                              <p:par>
                                <p:cTn id="175" presetID="42" presetClass="entr" presetSubtype="0" fill="hold" grpId="0" nodeType="withEffect">
                                  <p:stCondLst>
                                    <p:cond delay="0"/>
                                  </p:stCondLst>
                                  <p:childTnLst>
                                    <p:set>
                                      <p:cBhvr>
                                        <p:cTn id="176" dur="1" fill="hold">
                                          <p:stCondLst>
                                            <p:cond delay="0"/>
                                          </p:stCondLst>
                                        </p:cTn>
                                        <p:tgtEl>
                                          <p:spTgt spid="81"/>
                                        </p:tgtEl>
                                        <p:attrNameLst>
                                          <p:attrName>style.visibility</p:attrName>
                                        </p:attrNameLst>
                                      </p:cBhvr>
                                      <p:to>
                                        <p:strVal val="visible"/>
                                      </p:to>
                                    </p:set>
                                    <p:animEffect transition="in" filter="fade">
                                      <p:cBhvr>
                                        <p:cTn id="177" dur="1000"/>
                                        <p:tgtEl>
                                          <p:spTgt spid="81"/>
                                        </p:tgtEl>
                                      </p:cBhvr>
                                    </p:animEffect>
                                    <p:anim calcmode="lin" valueType="num">
                                      <p:cBhvr>
                                        <p:cTn id="178" dur="1000" fill="hold"/>
                                        <p:tgtEl>
                                          <p:spTgt spid="81"/>
                                        </p:tgtEl>
                                        <p:attrNameLst>
                                          <p:attrName>ppt_x</p:attrName>
                                        </p:attrNameLst>
                                      </p:cBhvr>
                                      <p:tavLst>
                                        <p:tav tm="0">
                                          <p:val>
                                            <p:strVal val="#ppt_x"/>
                                          </p:val>
                                        </p:tav>
                                        <p:tav tm="100000">
                                          <p:val>
                                            <p:strVal val="#ppt_x"/>
                                          </p:val>
                                        </p:tav>
                                      </p:tavLst>
                                    </p:anim>
                                    <p:anim calcmode="lin" valueType="num">
                                      <p:cBhvr>
                                        <p:cTn id="179" dur="1000" fill="hold"/>
                                        <p:tgtEl>
                                          <p:spTgt spid="81"/>
                                        </p:tgtEl>
                                        <p:attrNameLst>
                                          <p:attrName>ppt_y</p:attrName>
                                        </p:attrNameLst>
                                      </p:cBhvr>
                                      <p:tavLst>
                                        <p:tav tm="0">
                                          <p:val>
                                            <p:strVal val="#ppt_y+.1"/>
                                          </p:val>
                                        </p:tav>
                                        <p:tav tm="100000">
                                          <p:val>
                                            <p:strVal val="#ppt_y"/>
                                          </p:val>
                                        </p:tav>
                                      </p:tavLst>
                                    </p:anim>
                                  </p:childTnLst>
                                </p:cTn>
                              </p:par>
                              <p:par>
                                <p:cTn id="180" presetID="42" presetClass="entr" presetSubtype="0" fill="hold" grpId="0" nodeType="withEffect">
                                  <p:stCondLst>
                                    <p:cond delay="0"/>
                                  </p:stCondLst>
                                  <p:childTnLst>
                                    <p:set>
                                      <p:cBhvr>
                                        <p:cTn id="181" dur="1" fill="hold">
                                          <p:stCondLst>
                                            <p:cond delay="0"/>
                                          </p:stCondLst>
                                        </p:cTn>
                                        <p:tgtEl>
                                          <p:spTgt spid="84"/>
                                        </p:tgtEl>
                                        <p:attrNameLst>
                                          <p:attrName>style.visibility</p:attrName>
                                        </p:attrNameLst>
                                      </p:cBhvr>
                                      <p:to>
                                        <p:strVal val="visible"/>
                                      </p:to>
                                    </p:set>
                                    <p:animEffect transition="in" filter="fade">
                                      <p:cBhvr>
                                        <p:cTn id="182" dur="1000"/>
                                        <p:tgtEl>
                                          <p:spTgt spid="84"/>
                                        </p:tgtEl>
                                      </p:cBhvr>
                                    </p:animEffect>
                                    <p:anim calcmode="lin" valueType="num">
                                      <p:cBhvr>
                                        <p:cTn id="183" dur="1000" fill="hold"/>
                                        <p:tgtEl>
                                          <p:spTgt spid="84"/>
                                        </p:tgtEl>
                                        <p:attrNameLst>
                                          <p:attrName>ppt_x</p:attrName>
                                        </p:attrNameLst>
                                      </p:cBhvr>
                                      <p:tavLst>
                                        <p:tav tm="0">
                                          <p:val>
                                            <p:strVal val="#ppt_x"/>
                                          </p:val>
                                        </p:tav>
                                        <p:tav tm="100000">
                                          <p:val>
                                            <p:strVal val="#ppt_x"/>
                                          </p:val>
                                        </p:tav>
                                      </p:tavLst>
                                    </p:anim>
                                    <p:anim calcmode="lin" valueType="num">
                                      <p:cBhvr>
                                        <p:cTn id="184" dur="1000" fill="hold"/>
                                        <p:tgtEl>
                                          <p:spTgt spid="84"/>
                                        </p:tgtEl>
                                        <p:attrNameLst>
                                          <p:attrName>ppt_y</p:attrName>
                                        </p:attrNameLst>
                                      </p:cBhvr>
                                      <p:tavLst>
                                        <p:tav tm="0">
                                          <p:val>
                                            <p:strVal val="#ppt_y+.1"/>
                                          </p:val>
                                        </p:tav>
                                        <p:tav tm="100000">
                                          <p:val>
                                            <p:strVal val="#ppt_y"/>
                                          </p:val>
                                        </p:tav>
                                      </p:tavLst>
                                    </p:anim>
                                  </p:childTnLst>
                                </p:cTn>
                              </p:par>
                              <p:par>
                                <p:cTn id="185" presetID="42" presetClass="entr" presetSubtype="0" fill="hold" grpId="0" nodeType="withEffect">
                                  <p:stCondLst>
                                    <p:cond delay="0"/>
                                  </p:stCondLst>
                                  <p:childTnLst>
                                    <p:set>
                                      <p:cBhvr>
                                        <p:cTn id="186" dur="1" fill="hold">
                                          <p:stCondLst>
                                            <p:cond delay="0"/>
                                          </p:stCondLst>
                                        </p:cTn>
                                        <p:tgtEl>
                                          <p:spTgt spid="82"/>
                                        </p:tgtEl>
                                        <p:attrNameLst>
                                          <p:attrName>style.visibility</p:attrName>
                                        </p:attrNameLst>
                                      </p:cBhvr>
                                      <p:to>
                                        <p:strVal val="visible"/>
                                      </p:to>
                                    </p:set>
                                    <p:animEffect transition="in" filter="fade">
                                      <p:cBhvr>
                                        <p:cTn id="187" dur="1000"/>
                                        <p:tgtEl>
                                          <p:spTgt spid="82"/>
                                        </p:tgtEl>
                                      </p:cBhvr>
                                    </p:animEffect>
                                    <p:anim calcmode="lin" valueType="num">
                                      <p:cBhvr>
                                        <p:cTn id="188" dur="1000" fill="hold"/>
                                        <p:tgtEl>
                                          <p:spTgt spid="82"/>
                                        </p:tgtEl>
                                        <p:attrNameLst>
                                          <p:attrName>ppt_x</p:attrName>
                                        </p:attrNameLst>
                                      </p:cBhvr>
                                      <p:tavLst>
                                        <p:tav tm="0">
                                          <p:val>
                                            <p:strVal val="#ppt_x"/>
                                          </p:val>
                                        </p:tav>
                                        <p:tav tm="100000">
                                          <p:val>
                                            <p:strVal val="#ppt_x"/>
                                          </p:val>
                                        </p:tav>
                                      </p:tavLst>
                                    </p:anim>
                                    <p:anim calcmode="lin" valueType="num">
                                      <p:cBhvr>
                                        <p:cTn id="189" dur="1000" fill="hold"/>
                                        <p:tgtEl>
                                          <p:spTgt spid="82"/>
                                        </p:tgtEl>
                                        <p:attrNameLst>
                                          <p:attrName>ppt_y</p:attrName>
                                        </p:attrNameLst>
                                      </p:cBhvr>
                                      <p:tavLst>
                                        <p:tav tm="0">
                                          <p:val>
                                            <p:strVal val="#ppt_y+.1"/>
                                          </p:val>
                                        </p:tav>
                                        <p:tav tm="100000">
                                          <p:val>
                                            <p:strVal val="#ppt_y"/>
                                          </p:val>
                                        </p:tav>
                                      </p:tavLst>
                                    </p:anim>
                                  </p:childTnLst>
                                </p:cTn>
                              </p:par>
                            </p:childTnLst>
                          </p:cTn>
                        </p:par>
                      </p:childTnLst>
                    </p:cTn>
                  </p:par>
                  <p:par>
                    <p:cTn id="190" fill="hold">
                      <p:stCondLst>
                        <p:cond delay="indefinite"/>
                      </p:stCondLst>
                      <p:childTnLst>
                        <p:par>
                          <p:cTn id="191" fill="hold">
                            <p:stCondLst>
                              <p:cond delay="0"/>
                            </p:stCondLst>
                            <p:childTnLst>
                              <p:par>
                                <p:cTn id="192" presetID="42" presetClass="entr" presetSubtype="0" fill="hold" grpId="0" nodeType="clickEffect">
                                  <p:stCondLst>
                                    <p:cond delay="0"/>
                                  </p:stCondLst>
                                  <p:childTnLst>
                                    <p:set>
                                      <p:cBhvr>
                                        <p:cTn id="193" dur="1" fill="hold">
                                          <p:stCondLst>
                                            <p:cond delay="0"/>
                                          </p:stCondLst>
                                        </p:cTn>
                                        <p:tgtEl>
                                          <p:spTgt spid="88"/>
                                        </p:tgtEl>
                                        <p:attrNameLst>
                                          <p:attrName>style.visibility</p:attrName>
                                        </p:attrNameLst>
                                      </p:cBhvr>
                                      <p:to>
                                        <p:strVal val="visible"/>
                                      </p:to>
                                    </p:set>
                                    <p:animEffect transition="in" filter="fade">
                                      <p:cBhvr>
                                        <p:cTn id="194" dur="1000"/>
                                        <p:tgtEl>
                                          <p:spTgt spid="88"/>
                                        </p:tgtEl>
                                      </p:cBhvr>
                                    </p:animEffect>
                                    <p:anim calcmode="lin" valueType="num">
                                      <p:cBhvr>
                                        <p:cTn id="195" dur="1000" fill="hold"/>
                                        <p:tgtEl>
                                          <p:spTgt spid="88"/>
                                        </p:tgtEl>
                                        <p:attrNameLst>
                                          <p:attrName>ppt_x</p:attrName>
                                        </p:attrNameLst>
                                      </p:cBhvr>
                                      <p:tavLst>
                                        <p:tav tm="0">
                                          <p:val>
                                            <p:strVal val="#ppt_x"/>
                                          </p:val>
                                        </p:tav>
                                        <p:tav tm="100000">
                                          <p:val>
                                            <p:strVal val="#ppt_x"/>
                                          </p:val>
                                        </p:tav>
                                      </p:tavLst>
                                    </p:anim>
                                    <p:anim calcmode="lin" valueType="num">
                                      <p:cBhvr>
                                        <p:cTn id="196" dur="1000" fill="hold"/>
                                        <p:tgtEl>
                                          <p:spTgt spid="88"/>
                                        </p:tgtEl>
                                        <p:attrNameLst>
                                          <p:attrName>ppt_y</p:attrName>
                                        </p:attrNameLst>
                                      </p:cBhvr>
                                      <p:tavLst>
                                        <p:tav tm="0">
                                          <p:val>
                                            <p:strVal val="#ppt_y+.1"/>
                                          </p:val>
                                        </p:tav>
                                        <p:tav tm="100000">
                                          <p:val>
                                            <p:strVal val="#ppt_y"/>
                                          </p:val>
                                        </p:tav>
                                      </p:tavLst>
                                    </p:anim>
                                  </p:childTnLst>
                                </p:cTn>
                              </p:par>
                              <p:par>
                                <p:cTn id="197" presetID="42" presetClass="entr" presetSubtype="0" fill="hold" nodeType="withEffect">
                                  <p:stCondLst>
                                    <p:cond delay="0"/>
                                  </p:stCondLst>
                                  <p:childTnLst>
                                    <p:set>
                                      <p:cBhvr>
                                        <p:cTn id="198" dur="1" fill="hold">
                                          <p:stCondLst>
                                            <p:cond delay="0"/>
                                          </p:stCondLst>
                                        </p:cTn>
                                        <p:tgtEl>
                                          <p:spTgt spid="85"/>
                                        </p:tgtEl>
                                        <p:attrNameLst>
                                          <p:attrName>style.visibility</p:attrName>
                                        </p:attrNameLst>
                                      </p:cBhvr>
                                      <p:to>
                                        <p:strVal val="visible"/>
                                      </p:to>
                                    </p:set>
                                    <p:animEffect transition="in" filter="fade">
                                      <p:cBhvr>
                                        <p:cTn id="199" dur="1000"/>
                                        <p:tgtEl>
                                          <p:spTgt spid="85"/>
                                        </p:tgtEl>
                                      </p:cBhvr>
                                    </p:animEffect>
                                    <p:anim calcmode="lin" valueType="num">
                                      <p:cBhvr>
                                        <p:cTn id="200" dur="1000" fill="hold"/>
                                        <p:tgtEl>
                                          <p:spTgt spid="85"/>
                                        </p:tgtEl>
                                        <p:attrNameLst>
                                          <p:attrName>ppt_x</p:attrName>
                                        </p:attrNameLst>
                                      </p:cBhvr>
                                      <p:tavLst>
                                        <p:tav tm="0">
                                          <p:val>
                                            <p:strVal val="#ppt_x"/>
                                          </p:val>
                                        </p:tav>
                                        <p:tav tm="100000">
                                          <p:val>
                                            <p:strVal val="#ppt_x"/>
                                          </p:val>
                                        </p:tav>
                                      </p:tavLst>
                                    </p:anim>
                                    <p:anim calcmode="lin" valueType="num">
                                      <p:cBhvr>
                                        <p:cTn id="201" dur="1000" fill="hold"/>
                                        <p:tgtEl>
                                          <p:spTgt spid="85"/>
                                        </p:tgtEl>
                                        <p:attrNameLst>
                                          <p:attrName>ppt_y</p:attrName>
                                        </p:attrNameLst>
                                      </p:cBhvr>
                                      <p:tavLst>
                                        <p:tav tm="0">
                                          <p:val>
                                            <p:strVal val="#ppt_y+.1"/>
                                          </p:val>
                                        </p:tav>
                                        <p:tav tm="100000">
                                          <p:val>
                                            <p:strVal val="#ppt_y"/>
                                          </p:val>
                                        </p:tav>
                                      </p:tavLst>
                                    </p:anim>
                                  </p:childTnLst>
                                </p:cTn>
                              </p:par>
                              <p:par>
                                <p:cTn id="202" presetID="42" presetClass="entr" presetSubtype="0" fill="hold" grpId="0" nodeType="withEffect">
                                  <p:stCondLst>
                                    <p:cond delay="0"/>
                                  </p:stCondLst>
                                  <p:childTnLst>
                                    <p:set>
                                      <p:cBhvr>
                                        <p:cTn id="203" dur="1" fill="hold">
                                          <p:stCondLst>
                                            <p:cond delay="0"/>
                                          </p:stCondLst>
                                        </p:cTn>
                                        <p:tgtEl>
                                          <p:spTgt spid="86"/>
                                        </p:tgtEl>
                                        <p:attrNameLst>
                                          <p:attrName>style.visibility</p:attrName>
                                        </p:attrNameLst>
                                      </p:cBhvr>
                                      <p:to>
                                        <p:strVal val="visible"/>
                                      </p:to>
                                    </p:set>
                                    <p:animEffect transition="in" filter="fade">
                                      <p:cBhvr>
                                        <p:cTn id="204" dur="1000"/>
                                        <p:tgtEl>
                                          <p:spTgt spid="86"/>
                                        </p:tgtEl>
                                      </p:cBhvr>
                                    </p:animEffect>
                                    <p:anim calcmode="lin" valueType="num">
                                      <p:cBhvr>
                                        <p:cTn id="205" dur="1000" fill="hold"/>
                                        <p:tgtEl>
                                          <p:spTgt spid="86"/>
                                        </p:tgtEl>
                                        <p:attrNameLst>
                                          <p:attrName>ppt_x</p:attrName>
                                        </p:attrNameLst>
                                      </p:cBhvr>
                                      <p:tavLst>
                                        <p:tav tm="0">
                                          <p:val>
                                            <p:strVal val="#ppt_x"/>
                                          </p:val>
                                        </p:tav>
                                        <p:tav tm="100000">
                                          <p:val>
                                            <p:strVal val="#ppt_x"/>
                                          </p:val>
                                        </p:tav>
                                      </p:tavLst>
                                    </p:anim>
                                    <p:anim calcmode="lin" valueType="num">
                                      <p:cBhvr>
                                        <p:cTn id="206" dur="1000" fill="hold"/>
                                        <p:tgtEl>
                                          <p:spTgt spid="86"/>
                                        </p:tgtEl>
                                        <p:attrNameLst>
                                          <p:attrName>ppt_y</p:attrName>
                                        </p:attrNameLst>
                                      </p:cBhvr>
                                      <p:tavLst>
                                        <p:tav tm="0">
                                          <p:val>
                                            <p:strVal val="#ppt_y+.1"/>
                                          </p:val>
                                        </p:tav>
                                        <p:tav tm="100000">
                                          <p:val>
                                            <p:strVal val="#ppt_y"/>
                                          </p:val>
                                        </p:tav>
                                      </p:tavLst>
                                    </p:anim>
                                  </p:childTnLst>
                                </p:cTn>
                              </p:par>
                              <p:par>
                                <p:cTn id="207" presetID="42" presetClass="entr" presetSubtype="0" fill="hold" grpId="0" nodeType="withEffect">
                                  <p:stCondLst>
                                    <p:cond delay="0"/>
                                  </p:stCondLst>
                                  <p:childTnLst>
                                    <p:set>
                                      <p:cBhvr>
                                        <p:cTn id="208" dur="1" fill="hold">
                                          <p:stCondLst>
                                            <p:cond delay="0"/>
                                          </p:stCondLst>
                                        </p:cTn>
                                        <p:tgtEl>
                                          <p:spTgt spid="89"/>
                                        </p:tgtEl>
                                        <p:attrNameLst>
                                          <p:attrName>style.visibility</p:attrName>
                                        </p:attrNameLst>
                                      </p:cBhvr>
                                      <p:to>
                                        <p:strVal val="visible"/>
                                      </p:to>
                                    </p:set>
                                    <p:animEffect transition="in" filter="fade">
                                      <p:cBhvr>
                                        <p:cTn id="209" dur="1000"/>
                                        <p:tgtEl>
                                          <p:spTgt spid="89"/>
                                        </p:tgtEl>
                                      </p:cBhvr>
                                    </p:animEffect>
                                    <p:anim calcmode="lin" valueType="num">
                                      <p:cBhvr>
                                        <p:cTn id="210" dur="1000" fill="hold"/>
                                        <p:tgtEl>
                                          <p:spTgt spid="89"/>
                                        </p:tgtEl>
                                        <p:attrNameLst>
                                          <p:attrName>ppt_x</p:attrName>
                                        </p:attrNameLst>
                                      </p:cBhvr>
                                      <p:tavLst>
                                        <p:tav tm="0">
                                          <p:val>
                                            <p:strVal val="#ppt_x"/>
                                          </p:val>
                                        </p:tav>
                                        <p:tav tm="100000">
                                          <p:val>
                                            <p:strVal val="#ppt_x"/>
                                          </p:val>
                                        </p:tav>
                                      </p:tavLst>
                                    </p:anim>
                                    <p:anim calcmode="lin" valueType="num">
                                      <p:cBhvr>
                                        <p:cTn id="211" dur="1000" fill="hold"/>
                                        <p:tgtEl>
                                          <p:spTgt spid="89"/>
                                        </p:tgtEl>
                                        <p:attrNameLst>
                                          <p:attrName>ppt_y</p:attrName>
                                        </p:attrNameLst>
                                      </p:cBhvr>
                                      <p:tavLst>
                                        <p:tav tm="0">
                                          <p:val>
                                            <p:strVal val="#ppt_y+.1"/>
                                          </p:val>
                                        </p:tav>
                                        <p:tav tm="100000">
                                          <p:val>
                                            <p:strVal val="#ppt_y"/>
                                          </p:val>
                                        </p:tav>
                                      </p:tavLst>
                                    </p:anim>
                                  </p:childTnLst>
                                </p:cTn>
                              </p:par>
                              <p:par>
                                <p:cTn id="212" presetID="42" presetClass="entr" presetSubtype="0" fill="hold" grpId="0" nodeType="withEffect">
                                  <p:stCondLst>
                                    <p:cond delay="0"/>
                                  </p:stCondLst>
                                  <p:childTnLst>
                                    <p:set>
                                      <p:cBhvr>
                                        <p:cTn id="213" dur="1" fill="hold">
                                          <p:stCondLst>
                                            <p:cond delay="0"/>
                                          </p:stCondLst>
                                        </p:cTn>
                                        <p:tgtEl>
                                          <p:spTgt spid="90"/>
                                        </p:tgtEl>
                                        <p:attrNameLst>
                                          <p:attrName>style.visibility</p:attrName>
                                        </p:attrNameLst>
                                      </p:cBhvr>
                                      <p:to>
                                        <p:strVal val="visible"/>
                                      </p:to>
                                    </p:set>
                                    <p:animEffect transition="in" filter="fade">
                                      <p:cBhvr>
                                        <p:cTn id="214" dur="1000"/>
                                        <p:tgtEl>
                                          <p:spTgt spid="90"/>
                                        </p:tgtEl>
                                      </p:cBhvr>
                                    </p:animEffect>
                                    <p:anim calcmode="lin" valueType="num">
                                      <p:cBhvr>
                                        <p:cTn id="215" dur="1000" fill="hold"/>
                                        <p:tgtEl>
                                          <p:spTgt spid="90"/>
                                        </p:tgtEl>
                                        <p:attrNameLst>
                                          <p:attrName>ppt_x</p:attrName>
                                        </p:attrNameLst>
                                      </p:cBhvr>
                                      <p:tavLst>
                                        <p:tav tm="0">
                                          <p:val>
                                            <p:strVal val="#ppt_x"/>
                                          </p:val>
                                        </p:tav>
                                        <p:tav tm="100000">
                                          <p:val>
                                            <p:strVal val="#ppt_x"/>
                                          </p:val>
                                        </p:tav>
                                      </p:tavLst>
                                    </p:anim>
                                    <p:anim calcmode="lin" valueType="num">
                                      <p:cBhvr>
                                        <p:cTn id="216" dur="1000" fill="hold"/>
                                        <p:tgtEl>
                                          <p:spTgt spid="90"/>
                                        </p:tgtEl>
                                        <p:attrNameLst>
                                          <p:attrName>ppt_y</p:attrName>
                                        </p:attrNameLst>
                                      </p:cBhvr>
                                      <p:tavLst>
                                        <p:tav tm="0">
                                          <p:val>
                                            <p:strVal val="#ppt_y+.1"/>
                                          </p:val>
                                        </p:tav>
                                        <p:tav tm="100000">
                                          <p:val>
                                            <p:strVal val="#ppt_y"/>
                                          </p:val>
                                        </p:tav>
                                      </p:tavLst>
                                    </p:anim>
                                  </p:childTnLst>
                                </p:cTn>
                              </p:par>
                              <p:par>
                                <p:cTn id="217" presetID="42" presetClass="entr" presetSubtype="0" fill="hold" grpId="0" nodeType="withEffect">
                                  <p:stCondLst>
                                    <p:cond delay="0"/>
                                  </p:stCondLst>
                                  <p:childTnLst>
                                    <p:set>
                                      <p:cBhvr>
                                        <p:cTn id="218" dur="1" fill="hold">
                                          <p:stCondLst>
                                            <p:cond delay="0"/>
                                          </p:stCondLst>
                                        </p:cTn>
                                        <p:tgtEl>
                                          <p:spTgt spid="87"/>
                                        </p:tgtEl>
                                        <p:attrNameLst>
                                          <p:attrName>style.visibility</p:attrName>
                                        </p:attrNameLst>
                                      </p:cBhvr>
                                      <p:to>
                                        <p:strVal val="visible"/>
                                      </p:to>
                                    </p:set>
                                    <p:animEffect transition="in" filter="fade">
                                      <p:cBhvr>
                                        <p:cTn id="219" dur="1000"/>
                                        <p:tgtEl>
                                          <p:spTgt spid="87"/>
                                        </p:tgtEl>
                                      </p:cBhvr>
                                    </p:animEffect>
                                    <p:anim calcmode="lin" valueType="num">
                                      <p:cBhvr>
                                        <p:cTn id="220" dur="1000" fill="hold"/>
                                        <p:tgtEl>
                                          <p:spTgt spid="87"/>
                                        </p:tgtEl>
                                        <p:attrNameLst>
                                          <p:attrName>ppt_x</p:attrName>
                                        </p:attrNameLst>
                                      </p:cBhvr>
                                      <p:tavLst>
                                        <p:tav tm="0">
                                          <p:val>
                                            <p:strVal val="#ppt_x"/>
                                          </p:val>
                                        </p:tav>
                                        <p:tav tm="100000">
                                          <p:val>
                                            <p:strVal val="#ppt_x"/>
                                          </p:val>
                                        </p:tav>
                                      </p:tavLst>
                                    </p:anim>
                                    <p:anim calcmode="lin" valueType="num">
                                      <p:cBhvr>
                                        <p:cTn id="221" dur="1000" fill="hold"/>
                                        <p:tgtEl>
                                          <p:spTgt spid="87"/>
                                        </p:tgtEl>
                                        <p:attrNameLst>
                                          <p:attrName>ppt_y</p:attrName>
                                        </p:attrNameLst>
                                      </p:cBhvr>
                                      <p:tavLst>
                                        <p:tav tm="0">
                                          <p:val>
                                            <p:strVal val="#ppt_y+.1"/>
                                          </p:val>
                                        </p:tav>
                                        <p:tav tm="100000">
                                          <p:val>
                                            <p:strVal val="#ppt_y"/>
                                          </p:val>
                                        </p:tav>
                                      </p:tavLst>
                                    </p:anim>
                                  </p:childTnLst>
                                </p:cTn>
                              </p:par>
                            </p:childTnLst>
                          </p:cTn>
                        </p:par>
                      </p:childTnLst>
                    </p:cTn>
                  </p:par>
                  <p:par>
                    <p:cTn id="222" fill="hold">
                      <p:stCondLst>
                        <p:cond delay="indefinite"/>
                      </p:stCondLst>
                      <p:childTnLst>
                        <p:par>
                          <p:cTn id="223" fill="hold">
                            <p:stCondLst>
                              <p:cond delay="0"/>
                            </p:stCondLst>
                            <p:childTnLst>
                              <p:par>
                                <p:cTn id="224" presetID="42" presetClass="entr" presetSubtype="0" fill="hold" grpId="0" nodeType="clickEffect">
                                  <p:stCondLst>
                                    <p:cond delay="0"/>
                                  </p:stCondLst>
                                  <p:childTnLst>
                                    <p:set>
                                      <p:cBhvr>
                                        <p:cTn id="225" dur="1" fill="hold">
                                          <p:stCondLst>
                                            <p:cond delay="0"/>
                                          </p:stCondLst>
                                        </p:cTn>
                                        <p:tgtEl>
                                          <p:spTgt spid="91"/>
                                        </p:tgtEl>
                                        <p:attrNameLst>
                                          <p:attrName>style.visibility</p:attrName>
                                        </p:attrNameLst>
                                      </p:cBhvr>
                                      <p:to>
                                        <p:strVal val="visible"/>
                                      </p:to>
                                    </p:set>
                                    <p:animEffect transition="in" filter="fade">
                                      <p:cBhvr>
                                        <p:cTn id="226" dur="1000"/>
                                        <p:tgtEl>
                                          <p:spTgt spid="91"/>
                                        </p:tgtEl>
                                      </p:cBhvr>
                                    </p:animEffect>
                                    <p:anim calcmode="lin" valueType="num">
                                      <p:cBhvr>
                                        <p:cTn id="227" dur="1000" fill="hold"/>
                                        <p:tgtEl>
                                          <p:spTgt spid="91"/>
                                        </p:tgtEl>
                                        <p:attrNameLst>
                                          <p:attrName>ppt_x</p:attrName>
                                        </p:attrNameLst>
                                      </p:cBhvr>
                                      <p:tavLst>
                                        <p:tav tm="0">
                                          <p:val>
                                            <p:strVal val="#ppt_x"/>
                                          </p:val>
                                        </p:tav>
                                        <p:tav tm="100000">
                                          <p:val>
                                            <p:strVal val="#ppt_x"/>
                                          </p:val>
                                        </p:tav>
                                      </p:tavLst>
                                    </p:anim>
                                    <p:anim calcmode="lin" valueType="num">
                                      <p:cBhvr>
                                        <p:cTn id="228" dur="1000" fill="hold"/>
                                        <p:tgtEl>
                                          <p:spTgt spid="9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56" grpId="0" animBg="1"/>
      <p:bldP spid="57" grpId="0" animBg="1"/>
      <p:bldP spid="58" grpId="0" animBg="1"/>
      <p:bldP spid="59" grpId="0" animBg="1"/>
      <p:bldP spid="61" grpId="0" animBg="1"/>
      <p:bldP spid="64" grpId="0" animBg="1"/>
      <p:bldP spid="9" grpId="0" animBg="1"/>
      <p:bldP spid="65" grpId="0" animBg="1"/>
      <p:bldP spid="67" grpId="0" animBg="1"/>
      <p:bldP spid="68" grpId="0" animBg="1"/>
      <p:bldP spid="69" grpId="0" animBg="1"/>
      <p:bldP spid="70" grpId="0" animBg="1"/>
      <p:bldP spid="71" grpId="0" animBg="1"/>
      <p:bldP spid="75" grpId="0" animBg="1"/>
      <p:bldP spid="77" grpId="0" animBg="1"/>
      <p:bldP spid="78" grpId="0" animBg="1"/>
      <p:bldP spid="79" grpId="0" animBg="1"/>
      <p:bldP spid="81" grpId="0" animBg="1"/>
      <p:bldP spid="82" grpId="0" animBg="1"/>
      <p:bldP spid="83" grpId="0" animBg="1"/>
      <p:bldP spid="84" grpId="0" animBg="1"/>
      <p:bldP spid="86" grpId="0" animBg="1"/>
      <p:bldP spid="87" grpId="0" animBg="1"/>
      <p:bldP spid="88" grpId="0" animBg="1"/>
      <p:bldP spid="89" grpId="0" animBg="1"/>
      <p:bldP spid="90" grpId="0" animBg="1"/>
      <p:bldP spid="91" grpId="0" animBg="1"/>
      <p:bldP spid="10" grpId="0" animBg="1"/>
      <p:bldP spid="92" grpId="0" animBg="1"/>
      <p:bldP spid="93"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1">
            <a:extLst>
              <a:ext uri="{FF2B5EF4-FFF2-40B4-BE49-F238E27FC236}">
                <a16:creationId xmlns:a16="http://schemas.microsoft.com/office/drawing/2014/main" id="{BD56052C-713E-4AF0-B081-BE09F645B830}"/>
              </a:ext>
            </a:extLst>
          </p:cNvPr>
          <p:cNvSpPr txBox="1">
            <a:spLocks noChangeArrowheads="1"/>
          </p:cNvSpPr>
          <p:nvPr/>
        </p:nvSpPr>
        <p:spPr bwMode="auto">
          <a:xfrm>
            <a:off x="453537" y="142143"/>
            <a:ext cx="6254750" cy="523875"/>
          </a:xfrm>
          <a:prstGeom prst="rect">
            <a:avLst/>
          </a:prstGeom>
          <a:noFill/>
          <a:ln>
            <a:noFill/>
          </a:ln>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80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回溯法</a:t>
            </a:r>
            <a:r>
              <a:rPr lang="en-US" altLang="zh-CN" sz="280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—4</a:t>
            </a:r>
            <a:r>
              <a:rPr lang="zh-CN" altLang="en-US" sz="280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皇后问题</a:t>
            </a:r>
            <a:endParaRPr kumimoji="0" lang="zh-CN" altLang="en-US" sz="2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endParaRPr>
          </a:p>
        </p:txBody>
      </p:sp>
      <p:graphicFrame>
        <p:nvGraphicFramePr>
          <p:cNvPr id="16" name="表格 2">
            <a:extLst>
              <a:ext uri="{FF2B5EF4-FFF2-40B4-BE49-F238E27FC236}">
                <a16:creationId xmlns:a16="http://schemas.microsoft.com/office/drawing/2014/main" id="{AA05CCB8-1F1B-D29D-3D41-B77C2763B2F3}"/>
              </a:ext>
            </a:extLst>
          </p:cNvPr>
          <p:cNvGraphicFramePr>
            <a:graphicFrameLocks noGrp="1"/>
          </p:cNvGraphicFramePr>
          <p:nvPr>
            <p:extLst>
              <p:ext uri="{D42A27DB-BD31-4B8C-83A1-F6EECF244321}">
                <p14:modId xmlns:p14="http://schemas.microsoft.com/office/powerpoint/2010/main" val="133823032"/>
              </p:ext>
            </p:extLst>
          </p:nvPr>
        </p:nvGraphicFramePr>
        <p:xfrm>
          <a:off x="655545" y="962831"/>
          <a:ext cx="2012520" cy="1561496"/>
        </p:xfrm>
        <a:graphic>
          <a:graphicData uri="http://schemas.openxmlformats.org/drawingml/2006/table">
            <a:tbl>
              <a:tblPr firstRow="1" bandRow="1">
                <a:tableStyleId>{2D5ABB26-0587-4C30-8999-92F81FD0307C}</a:tableStyleId>
              </a:tblPr>
              <a:tblGrid>
                <a:gridCol w="503130">
                  <a:extLst>
                    <a:ext uri="{9D8B030D-6E8A-4147-A177-3AD203B41FA5}">
                      <a16:colId xmlns:a16="http://schemas.microsoft.com/office/drawing/2014/main" val="3028327004"/>
                    </a:ext>
                  </a:extLst>
                </a:gridCol>
                <a:gridCol w="503130">
                  <a:extLst>
                    <a:ext uri="{9D8B030D-6E8A-4147-A177-3AD203B41FA5}">
                      <a16:colId xmlns:a16="http://schemas.microsoft.com/office/drawing/2014/main" val="1626395217"/>
                    </a:ext>
                  </a:extLst>
                </a:gridCol>
                <a:gridCol w="503130">
                  <a:extLst>
                    <a:ext uri="{9D8B030D-6E8A-4147-A177-3AD203B41FA5}">
                      <a16:colId xmlns:a16="http://schemas.microsoft.com/office/drawing/2014/main" val="2870240601"/>
                    </a:ext>
                  </a:extLst>
                </a:gridCol>
                <a:gridCol w="503130">
                  <a:extLst>
                    <a:ext uri="{9D8B030D-6E8A-4147-A177-3AD203B41FA5}">
                      <a16:colId xmlns:a16="http://schemas.microsoft.com/office/drawing/2014/main" val="2355417887"/>
                    </a:ext>
                  </a:extLst>
                </a:gridCol>
              </a:tblGrid>
              <a:tr h="390374">
                <a:tc>
                  <a:txBody>
                    <a:bodyPr/>
                    <a:lstStyle/>
                    <a:p>
                      <a:endParaRPr lang="zh-CN" altLang="en-US"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zh-CN" altLang="en-US"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840708931"/>
                  </a:ext>
                </a:extLst>
              </a:tr>
              <a:tr h="390374">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3077061751"/>
                  </a:ext>
                </a:extLst>
              </a:tr>
              <a:tr h="390374">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05973317"/>
                  </a:ext>
                </a:extLst>
              </a:tr>
              <a:tr h="390374">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94837288"/>
                  </a:ext>
                </a:extLst>
              </a:tr>
            </a:tbl>
          </a:graphicData>
        </a:graphic>
      </p:graphicFrame>
      <p:sp>
        <p:nvSpPr>
          <p:cNvPr id="4" name="流程图: 接点 3">
            <a:extLst>
              <a:ext uri="{FF2B5EF4-FFF2-40B4-BE49-F238E27FC236}">
                <a16:creationId xmlns:a16="http://schemas.microsoft.com/office/drawing/2014/main" id="{F1F40EFF-44C6-C2DF-6AC3-069DA9774DD0}"/>
              </a:ext>
            </a:extLst>
          </p:cNvPr>
          <p:cNvSpPr/>
          <p:nvPr/>
        </p:nvSpPr>
        <p:spPr>
          <a:xfrm>
            <a:off x="1791270" y="1000230"/>
            <a:ext cx="224589" cy="278127"/>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8" name="箭头: 右 7">
            <a:extLst>
              <a:ext uri="{FF2B5EF4-FFF2-40B4-BE49-F238E27FC236}">
                <a16:creationId xmlns:a16="http://schemas.microsoft.com/office/drawing/2014/main" id="{CCB2A41E-41D7-1E9D-691F-26E3C072FF4A}"/>
              </a:ext>
            </a:extLst>
          </p:cNvPr>
          <p:cNvSpPr/>
          <p:nvPr/>
        </p:nvSpPr>
        <p:spPr>
          <a:xfrm>
            <a:off x="2889967" y="1675485"/>
            <a:ext cx="312602" cy="32346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箭头: 右 42">
            <a:extLst>
              <a:ext uri="{FF2B5EF4-FFF2-40B4-BE49-F238E27FC236}">
                <a16:creationId xmlns:a16="http://schemas.microsoft.com/office/drawing/2014/main" id="{7C2DAE3A-6570-CF09-3473-C33EFCBEEE9A}"/>
              </a:ext>
            </a:extLst>
          </p:cNvPr>
          <p:cNvSpPr/>
          <p:nvPr/>
        </p:nvSpPr>
        <p:spPr>
          <a:xfrm>
            <a:off x="5495022" y="1675485"/>
            <a:ext cx="312602" cy="32346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箭头: 右 51">
            <a:extLst>
              <a:ext uri="{FF2B5EF4-FFF2-40B4-BE49-F238E27FC236}">
                <a16:creationId xmlns:a16="http://schemas.microsoft.com/office/drawing/2014/main" id="{454DA693-6A39-F3AD-976D-800544B2DF68}"/>
              </a:ext>
            </a:extLst>
          </p:cNvPr>
          <p:cNvSpPr/>
          <p:nvPr/>
        </p:nvSpPr>
        <p:spPr>
          <a:xfrm>
            <a:off x="8080787" y="1675485"/>
            <a:ext cx="312602" cy="32346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44" name="表格 2">
            <a:extLst>
              <a:ext uri="{FF2B5EF4-FFF2-40B4-BE49-F238E27FC236}">
                <a16:creationId xmlns:a16="http://schemas.microsoft.com/office/drawing/2014/main" id="{9201055F-81C0-864C-8C4A-B7EA58D72C53}"/>
              </a:ext>
            </a:extLst>
          </p:cNvPr>
          <p:cNvGraphicFramePr>
            <a:graphicFrameLocks noGrp="1"/>
          </p:cNvGraphicFramePr>
          <p:nvPr>
            <p:extLst>
              <p:ext uri="{D42A27DB-BD31-4B8C-83A1-F6EECF244321}">
                <p14:modId xmlns:p14="http://schemas.microsoft.com/office/powerpoint/2010/main" val="1798061915"/>
              </p:ext>
            </p:extLst>
          </p:nvPr>
        </p:nvGraphicFramePr>
        <p:xfrm>
          <a:off x="3302052" y="962831"/>
          <a:ext cx="2012520" cy="1561496"/>
        </p:xfrm>
        <a:graphic>
          <a:graphicData uri="http://schemas.openxmlformats.org/drawingml/2006/table">
            <a:tbl>
              <a:tblPr firstRow="1" bandRow="1">
                <a:tableStyleId>{2D5ABB26-0587-4C30-8999-92F81FD0307C}</a:tableStyleId>
              </a:tblPr>
              <a:tblGrid>
                <a:gridCol w="503130">
                  <a:extLst>
                    <a:ext uri="{9D8B030D-6E8A-4147-A177-3AD203B41FA5}">
                      <a16:colId xmlns:a16="http://schemas.microsoft.com/office/drawing/2014/main" val="3028327004"/>
                    </a:ext>
                  </a:extLst>
                </a:gridCol>
                <a:gridCol w="503130">
                  <a:extLst>
                    <a:ext uri="{9D8B030D-6E8A-4147-A177-3AD203B41FA5}">
                      <a16:colId xmlns:a16="http://schemas.microsoft.com/office/drawing/2014/main" val="1626395217"/>
                    </a:ext>
                  </a:extLst>
                </a:gridCol>
                <a:gridCol w="503130">
                  <a:extLst>
                    <a:ext uri="{9D8B030D-6E8A-4147-A177-3AD203B41FA5}">
                      <a16:colId xmlns:a16="http://schemas.microsoft.com/office/drawing/2014/main" val="2870240601"/>
                    </a:ext>
                  </a:extLst>
                </a:gridCol>
                <a:gridCol w="503130">
                  <a:extLst>
                    <a:ext uri="{9D8B030D-6E8A-4147-A177-3AD203B41FA5}">
                      <a16:colId xmlns:a16="http://schemas.microsoft.com/office/drawing/2014/main" val="2355417887"/>
                    </a:ext>
                  </a:extLst>
                </a:gridCol>
              </a:tblGrid>
              <a:tr h="390374">
                <a:tc>
                  <a:txBody>
                    <a:bodyPr/>
                    <a:lstStyle/>
                    <a:p>
                      <a:endParaRPr lang="zh-CN" altLang="en-US"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endParaRPr lang="zh-CN" altLang="en-US"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840708931"/>
                  </a:ext>
                </a:extLst>
              </a:tr>
              <a:tr h="390374">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3077061751"/>
                  </a:ext>
                </a:extLst>
              </a:tr>
              <a:tr h="390374">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05973317"/>
                  </a:ext>
                </a:extLst>
              </a:tr>
              <a:tr h="390374">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94837288"/>
                  </a:ext>
                </a:extLst>
              </a:tr>
            </a:tbl>
          </a:graphicData>
        </a:graphic>
      </p:graphicFrame>
      <p:graphicFrame>
        <p:nvGraphicFramePr>
          <p:cNvPr id="45" name="表格 2">
            <a:extLst>
              <a:ext uri="{FF2B5EF4-FFF2-40B4-BE49-F238E27FC236}">
                <a16:creationId xmlns:a16="http://schemas.microsoft.com/office/drawing/2014/main" id="{430DEB54-FC23-CE0F-2109-643C25C0B4E3}"/>
              </a:ext>
            </a:extLst>
          </p:cNvPr>
          <p:cNvGraphicFramePr>
            <a:graphicFrameLocks noGrp="1"/>
          </p:cNvGraphicFramePr>
          <p:nvPr>
            <p:extLst>
              <p:ext uri="{D42A27DB-BD31-4B8C-83A1-F6EECF244321}">
                <p14:modId xmlns:p14="http://schemas.microsoft.com/office/powerpoint/2010/main" val="1485999473"/>
              </p:ext>
            </p:extLst>
          </p:nvPr>
        </p:nvGraphicFramePr>
        <p:xfrm>
          <a:off x="5863481" y="962831"/>
          <a:ext cx="2012520" cy="1561496"/>
        </p:xfrm>
        <a:graphic>
          <a:graphicData uri="http://schemas.openxmlformats.org/drawingml/2006/table">
            <a:tbl>
              <a:tblPr firstRow="1" bandRow="1">
                <a:tableStyleId>{2D5ABB26-0587-4C30-8999-92F81FD0307C}</a:tableStyleId>
              </a:tblPr>
              <a:tblGrid>
                <a:gridCol w="503130">
                  <a:extLst>
                    <a:ext uri="{9D8B030D-6E8A-4147-A177-3AD203B41FA5}">
                      <a16:colId xmlns:a16="http://schemas.microsoft.com/office/drawing/2014/main" val="3028327004"/>
                    </a:ext>
                  </a:extLst>
                </a:gridCol>
                <a:gridCol w="503130">
                  <a:extLst>
                    <a:ext uri="{9D8B030D-6E8A-4147-A177-3AD203B41FA5}">
                      <a16:colId xmlns:a16="http://schemas.microsoft.com/office/drawing/2014/main" val="1626395217"/>
                    </a:ext>
                  </a:extLst>
                </a:gridCol>
                <a:gridCol w="503130">
                  <a:extLst>
                    <a:ext uri="{9D8B030D-6E8A-4147-A177-3AD203B41FA5}">
                      <a16:colId xmlns:a16="http://schemas.microsoft.com/office/drawing/2014/main" val="2870240601"/>
                    </a:ext>
                  </a:extLst>
                </a:gridCol>
                <a:gridCol w="503130">
                  <a:extLst>
                    <a:ext uri="{9D8B030D-6E8A-4147-A177-3AD203B41FA5}">
                      <a16:colId xmlns:a16="http://schemas.microsoft.com/office/drawing/2014/main" val="2355417887"/>
                    </a:ext>
                  </a:extLst>
                </a:gridCol>
              </a:tblGrid>
              <a:tr h="390374">
                <a:tc>
                  <a:txBody>
                    <a:bodyPr/>
                    <a:lstStyle/>
                    <a:p>
                      <a:endParaRPr lang="zh-CN" altLang="en-US"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endParaRPr lang="zh-CN" altLang="en-US"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840708931"/>
                  </a:ext>
                </a:extLst>
              </a:tr>
              <a:tr h="390374">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3077061751"/>
                  </a:ext>
                </a:extLst>
              </a:tr>
              <a:tr h="390374">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05973317"/>
                  </a:ext>
                </a:extLst>
              </a:tr>
              <a:tr h="390374">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2094837288"/>
                  </a:ext>
                </a:extLst>
              </a:tr>
            </a:tbl>
          </a:graphicData>
        </a:graphic>
      </p:graphicFrame>
      <p:sp>
        <p:nvSpPr>
          <p:cNvPr id="46" name="流程图: 接点 45">
            <a:extLst>
              <a:ext uri="{FF2B5EF4-FFF2-40B4-BE49-F238E27FC236}">
                <a16:creationId xmlns:a16="http://schemas.microsoft.com/office/drawing/2014/main" id="{F572D91E-42FD-927C-8C63-2FFD250F53AC}"/>
              </a:ext>
            </a:extLst>
          </p:cNvPr>
          <p:cNvSpPr/>
          <p:nvPr/>
        </p:nvSpPr>
        <p:spPr>
          <a:xfrm>
            <a:off x="4420347" y="1000230"/>
            <a:ext cx="224589" cy="278127"/>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47" name="流程图: 接点 46">
            <a:extLst>
              <a:ext uri="{FF2B5EF4-FFF2-40B4-BE49-F238E27FC236}">
                <a16:creationId xmlns:a16="http://schemas.microsoft.com/office/drawing/2014/main" id="{8244E67C-BE7E-891A-BC55-8BC694304A58}"/>
              </a:ext>
            </a:extLst>
          </p:cNvPr>
          <p:cNvSpPr/>
          <p:nvPr/>
        </p:nvSpPr>
        <p:spPr>
          <a:xfrm>
            <a:off x="3439434" y="1397358"/>
            <a:ext cx="224589" cy="278127"/>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55" name="流程图: 接点 54">
            <a:extLst>
              <a:ext uri="{FF2B5EF4-FFF2-40B4-BE49-F238E27FC236}">
                <a16:creationId xmlns:a16="http://schemas.microsoft.com/office/drawing/2014/main" id="{810B00D7-6742-BB0E-9461-31165A9C1236}"/>
              </a:ext>
            </a:extLst>
          </p:cNvPr>
          <p:cNvSpPr/>
          <p:nvPr/>
        </p:nvSpPr>
        <p:spPr>
          <a:xfrm>
            <a:off x="6971117" y="1000230"/>
            <a:ext cx="224589" cy="278127"/>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56" name="流程图: 接点 55">
            <a:extLst>
              <a:ext uri="{FF2B5EF4-FFF2-40B4-BE49-F238E27FC236}">
                <a16:creationId xmlns:a16="http://schemas.microsoft.com/office/drawing/2014/main" id="{AFD7A50F-895B-87E7-CB3B-62E921288204}"/>
              </a:ext>
            </a:extLst>
          </p:cNvPr>
          <p:cNvSpPr/>
          <p:nvPr/>
        </p:nvSpPr>
        <p:spPr>
          <a:xfrm>
            <a:off x="5990204" y="1397358"/>
            <a:ext cx="224589" cy="278127"/>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57" name="流程图: 接点 56">
            <a:extLst>
              <a:ext uri="{FF2B5EF4-FFF2-40B4-BE49-F238E27FC236}">
                <a16:creationId xmlns:a16="http://schemas.microsoft.com/office/drawing/2014/main" id="{C5B748A6-C0A8-177A-E674-A842CA522FA7}"/>
              </a:ext>
            </a:extLst>
          </p:cNvPr>
          <p:cNvSpPr/>
          <p:nvPr/>
        </p:nvSpPr>
        <p:spPr>
          <a:xfrm>
            <a:off x="7517835" y="1765362"/>
            <a:ext cx="224589" cy="278127"/>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graphicFrame>
        <p:nvGraphicFramePr>
          <p:cNvPr id="58" name="表格 2">
            <a:extLst>
              <a:ext uri="{FF2B5EF4-FFF2-40B4-BE49-F238E27FC236}">
                <a16:creationId xmlns:a16="http://schemas.microsoft.com/office/drawing/2014/main" id="{88A220CA-72F6-14B6-B41B-567CA18DBD1B}"/>
              </a:ext>
            </a:extLst>
          </p:cNvPr>
          <p:cNvGraphicFramePr>
            <a:graphicFrameLocks noGrp="1"/>
          </p:cNvGraphicFramePr>
          <p:nvPr>
            <p:extLst>
              <p:ext uri="{D42A27DB-BD31-4B8C-83A1-F6EECF244321}">
                <p14:modId xmlns:p14="http://schemas.microsoft.com/office/powerpoint/2010/main" val="2100428283"/>
              </p:ext>
            </p:extLst>
          </p:nvPr>
        </p:nvGraphicFramePr>
        <p:xfrm>
          <a:off x="8598175" y="962831"/>
          <a:ext cx="2012520" cy="1561496"/>
        </p:xfrm>
        <a:graphic>
          <a:graphicData uri="http://schemas.openxmlformats.org/drawingml/2006/table">
            <a:tbl>
              <a:tblPr firstRow="1" bandRow="1">
                <a:tableStyleId>{2D5ABB26-0587-4C30-8999-92F81FD0307C}</a:tableStyleId>
              </a:tblPr>
              <a:tblGrid>
                <a:gridCol w="503130">
                  <a:extLst>
                    <a:ext uri="{9D8B030D-6E8A-4147-A177-3AD203B41FA5}">
                      <a16:colId xmlns:a16="http://schemas.microsoft.com/office/drawing/2014/main" val="3028327004"/>
                    </a:ext>
                  </a:extLst>
                </a:gridCol>
                <a:gridCol w="503130">
                  <a:extLst>
                    <a:ext uri="{9D8B030D-6E8A-4147-A177-3AD203B41FA5}">
                      <a16:colId xmlns:a16="http://schemas.microsoft.com/office/drawing/2014/main" val="1626395217"/>
                    </a:ext>
                  </a:extLst>
                </a:gridCol>
                <a:gridCol w="503130">
                  <a:extLst>
                    <a:ext uri="{9D8B030D-6E8A-4147-A177-3AD203B41FA5}">
                      <a16:colId xmlns:a16="http://schemas.microsoft.com/office/drawing/2014/main" val="2870240601"/>
                    </a:ext>
                  </a:extLst>
                </a:gridCol>
                <a:gridCol w="503130">
                  <a:extLst>
                    <a:ext uri="{9D8B030D-6E8A-4147-A177-3AD203B41FA5}">
                      <a16:colId xmlns:a16="http://schemas.microsoft.com/office/drawing/2014/main" val="2355417887"/>
                    </a:ext>
                  </a:extLst>
                </a:gridCol>
              </a:tblGrid>
              <a:tr h="390374">
                <a:tc>
                  <a:txBody>
                    <a:bodyPr/>
                    <a:lstStyle/>
                    <a:p>
                      <a:endParaRPr lang="zh-CN" altLang="en-US"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endParaRPr lang="zh-CN" altLang="en-US"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030A0"/>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840708931"/>
                  </a:ext>
                </a:extLst>
              </a:tr>
              <a:tr h="390374">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030A0"/>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030A0"/>
                    </a:solidFill>
                  </a:tcPr>
                </a:tc>
                <a:extLst>
                  <a:ext uri="{0D108BD9-81ED-4DB2-BD59-A6C34878D82A}">
                    <a16:rowId xmlns:a16="http://schemas.microsoft.com/office/drawing/2014/main" val="3077061751"/>
                  </a:ext>
                </a:extLst>
              </a:tr>
              <a:tr h="390374">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030A0"/>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030A0"/>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030A0"/>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05973317"/>
                  </a:ext>
                </a:extLst>
              </a:tr>
              <a:tr h="390374">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030A0"/>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030A0"/>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030A0"/>
                    </a:solidFill>
                  </a:tcPr>
                </a:tc>
                <a:extLst>
                  <a:ext uri="{0D108BD9-81ED-4DB2-BD59-A6C34878D82A}">
                    <a16:rowId xmlns:a16="http://schemas.microsoft.com/office/drawing/2014/main" val="2094837288"/>
                  </a:ext>
                </a:extLst>
              </a:tr>
            </a:tbl>
          </a:graphicData>
        </a:graphic>
      </p:graphicFrame>
      <p:sp>
        <p:nvSpPr>
          <p:cNvPr id="59" name="流程图: 接点 58">
            <a:extLst>
              <a:ext uri="{FF2B5EF4-FFF2-40B4-BE49-F238E27FC236}">
                <a16:creationId xmlns:a16="http://schemas.microsoft.com/office/drawing/2014/main" id="{D8FE069F-A663-A08E-FA42-F943C868E9F2}"/>
              </a:ext>
            </a:extLst>
          </p:cNvPr>
          <p:cNvSpPr/>
          <p:nvPr/>
        </p:nvSpPr>
        <p:spPr>
          <a:xfrm>
            <a:off x="9705811" y="1000230"/>
            <a:ext cx="224589" cy="278127"/>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60" name="流程图: 接点 59">
            <a:extLst>
              <a:ext uri="{FF2B5EF4-FFF2-40B4-BE49-F238E27FC236}">
                <a16:creationId xmlns:a16="http://schemas.microsoft.com/office/drawing/2014/main" id="{E186731A-2A94-3F79-76B9-A55CA81F465F}"/>
              </a:ext>
            </a:extLst>
          </p:cNvPr>
          <p:cNvSpPr/>
          <p:nvPr/>
        </p:nvSpPr>
        <p:spPr>
          <a:xfrm>
            <a:off x="8724898" y="1397358"/>
            <a:ext cx="224589" cy="278127"/>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61" name="流程图: 接点 60">
            <a:extLst>
              <a:ext uri="{FF2B5EF4-FFF2-40B4-BE49-F238E27FC236}">
                <a16:creationId xmlns:a16="http://schemas.microsoft.com/office/drawing/2014/main" id="{E2BC4B83-CCCF-DC95-FECC-49F4F6A77A51}"/>
              </a:ext>
            </a:extLst>
          </p:cNvPr>
          <p:cNvSpPr/>
          <p:nvPr/>
        </p:nvSpPr>
        <p:spPr>
          <a:xfrm>
            <a:off x="10252529" y="1765362"/>
            <a:ext cx="224589" cy="278127"/>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sp>
        <p:nvSpPr>
          <p:cNvPr id="66" name="流程图: 接点 65">
            <a:extLst>
              <a:ext uri="{FF2B5EF4-FFF2-40B4-BE49-F238E27FC236}">
                <a16:creationId xmlns:a16="http://schemas.microsoft.com/office/drawing/2014/main" id="{61757C55-E573-7C82-411F-9E1B28450E36}"/>
              </a:ext>
            </a:extLst>
          </p:cNvPr>
          <p:cNvSpPr/>
          <p:nvPr/>
        </p:nvSpPr>
        <p:spPr>
          <a:xfrm>
            <a:off x="9208427" y="2160954"/>
            <a:ext cx="224589" cy="278127"/>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4</a:t>
            </a:r>
            <a:endParaRPr lang="zh-CN" altLang="en-US" dirty="0"/>
          </a:p>
        </p:txBody>
      </p:sp>
      <p:sp>
        <p:nvSpPr>
          <p:cNvPr id="67" name="Rectangle 5">
            <a:extLst>
              <a:ext uri="{FF2B5EF4-FFF2-40B4-BE49-F238E27FC236}">
                <a16:creationId xmlns:a16="http://schemas.microsoft.com/office/drawing/2014/main" id="{C80A09E1-9B28-369B-1544-F30B0C6A4DC6}"/>
              </a:ext>
            </a:extLst>
          </p:cNvPr>
          <p:cNvSpPr txBox="1">
            <a:spLocks noChangeArrowheads="1"/>
          </p:cNvSpPr>
          <p:nvPr/>
        </p:nvSpPr>
        <p:spPr bwMode="auto">
          <a:xfrm>
            <a:off x="10737418" y="1506044"/>
            <a:ext cx="1166175" cy="398381"/>
          </a:xfrm>
          <a:prstGeom prst="rect">
            <a:avLst/>
          </a:prstGeom>
          <a:noFill/>
          <a:ln>
            <a:solidFill>
              <a:schemeClr val="tx1"/>
            </a:solidFill>
          </a:ln>
        </p:spPr>
        <p:txBody>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p"/>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Clr>
                <a:schemeClr val="accent1"/>
              </a:buClr>
              <a:buSzPct val="65000"/>
              <a:buFont typeface="Wingdings" panose="05000000000000000000" pitchFamily="2" charset="2"/>
              <a:buChar char="p"/>
              <a:defRPr sz="2000" b="1">
                <a:solidFill>
                  <a:schemeClr val="tx1"/>
                </a:solidFill>
                <a:latin typeface="+mn-lt"/>
                <a:ea typeface="+mn-ea"/>
              </a:defRPr>
            </a:lvl3pPr>
            <a:lvl4pPr marL="1600200" indent="-228600" algn="l" rtl="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mn-lt"/>
                <a:ea typeface="+mn-ea"/>
              </a:defRPr>
            </a:lvl4pPr>
            <a:lvl5pPr marL="2057400" indent="-228600" algn="l" rtl="0" eaLnBrk="0" fontAlgn="base" hangingPunct="0">
              <a:spcBef>
                <a:spcPct val="20000"/>
              </a:spcBef>
              <a:spcAft>
                <a:spcPct val="0"/>
              </a:spcAft>
              <a:buClr>
                <a:schemeClr val="tx2"/>
              </a:buClr>
              <a:buSzPct val="80000"/>
              <a:buFont typeface="Wingdings" panose="05000000000000000000" pitchFamily="2" charset="2"/>
              <a:buChar char="§"/>
              <a:defRPr sz="2000" b="1">
                <a:solidFill>
                  <a:schemeClr val="tx1"/>
                </a:solidFill>
                <a:latin typeface="+mn-lt"/>
                <a:ea typeface="+mn-ea"/>
              </a:defRPr>
            </a:lvl5pPr>
            <a:lvl6pPr marL="25146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6pPr>
            <a:lvl7pPr marL="29718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7pPr>
            <a:lvl8pPr marL="34290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8pPr>
            <a:lvl9pPr marL="38862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9pPr>
          </a:lstStyle>
          <a:p>
            <a:pPr marL="0" marR="0" lvl="0" indent="0" algn="l" defTabSz="914400" rtl="0" eaLnBrk="1" fontAlgn="base" latinLnBrk="0" hangingPunct="1">
              <a:lnSpc>
                <a:spcPct val="100000"/>
              </a:lnSpc>
              <a:spcBef>
                <a:spcPct val="20000"/>
              </a:spcBef>
              <a:spcAft>
                <a:spcPct val="0"/>
              </a:spcAft>
              <a:buClr>
                <a:srgbClr val="666600"/>
              </a:buClr>
              <a:buSzPct val="75000"/>
              <a:buNone/>
              <a:tabLst/>
              <a:defRPr/>
            </a:pPr>
            <a:r>
              <a:rPr lang="zh-CN" altLang="en-US" sz="1600" kern="0" dirty="0">
                <a:solidFill>
                  <a:srgbClr val="FF0000"/>
                </a:solidFill>
                <a:latin typeface="Cambria" panose="02040503050406030204" pitchFamily="18" charset="0"/>
                <a:ea typeface="华文仿宋" panose="02010600040101010101" pitchFamily="2" charset="-122"/>
                <a:cs typeface="Times New Roman" panose="02020603050405020304" pitchFamily="18" charset="0"/>
              </a:rPr>
              <a:t>成功放置</a:t>
            </a:r>
            <a:endParaRPr lang="en-US" altLang="zh-CN" sz="1600" kern="0" dirty="0">
              <a:solidFill>
                <a:srgbClr val="FF0000"/>
              </a:solidFill>
              <a:latin typeface="Cambria" panose="02040503050406030204" pitchFamily="18" charset="0"/>
              <a:ea typeface="华文仿宋" panose="02010600040101010101" pitchFamily="2" charset="-122"/>
              <a:cs typeface="Times New Roman" panose="02020603050405020304" pitchFamily="18" charset="0"/>
            </a:endParaRPr>
          </a:p>
        </p:txBody>
      </p:sp>
      <p:graphicFrame>
        <p:nvGraphicFramePr>
          <p:cNvPr id="68" name="表格 2">
            <a:extLst>
              <a:ext uri="{FF2B5EF4-FFF2-40B4-BE49-F238E27FC236}">
                <a16:creationId xmlns:a16="http://schemas.microsoft.com/office/drawing/2014/main" id="{E2E1BF47-4CBB-373B-3A55-184E1D38B3D3}"/>
              </a:ext>
            </a:extLst>
          </p:cNvPr>
          <p:cNvGraphicFramePr>
            <a:graphicFrameLocks noGrp="1"/>
          </p:cNvGraphicFramePr>
          <p:nvPr>
            <p:extLst>
              <p:ext uri="{D42A27DB-BD31-4B8C-83A1-F6EECF244321}">
                <p14:modId xmlns:p14="http://schemas.microsoft.com/office/powerpoint/2010/main" val="4006004718"/>
              </p:ext>
            </p:extLst>
          </p:nvPr>
        </p:nvGraphicFramePr>
        <p:xfrm>
          <a:off x="655545" y="2772178"/>
          <a:ext cx="2012520" cy="1561496"/>
        </p:xfrm>
        <a:graphic>
          <a:graphicData uri="http://schemas.openxmlformats.org/drawingml/2006/table">
            <a:tbl>
              <a:tblPr firstRow="1" bandRow="1">
                <a:tableStyleId>{2D5ABB26-0587-4C30-8999-92F81FD0307C}</a:tableStyleId>
              </a:tblPr>
              <a:tblGrid>
                <a:gridCol w="503130">
                  <a:extLst>
                    <a:ext uri="{9D8B030D-6E8A-4147-A177-3AD203B41FA5}">
                      <a16:colId xmlns:a16="http://schemas.microsoft.com/office/drawing/2014/main" val="3028327004"/>
                    </a:ext>
                  </a:extLst>
                </a:gridCol>
                <a:gridCol w="503130">
                  <a:extLst>
                    <a:ext uri="{9D8B030D-6E8A-4147-A177-3AD203B41FA5}">
                      <a16:colId xmlns:a16="http://schemas.microsoft.com/office/drawing/2014/main" val="1626395217"/>
                    </a:ext>
                  </a:extLst>
                </a:gridCol>
                <a:gridCol w="503130">
                  <a:extLst>
                    <a:ext uri="{9D8B030D-6E8A-4147-A177-3AD203B41FA5}">
                      <a16:colId xmlns:a16="http://schemas.microsoft.com/office/drawing/2014/main" val="2870240601"/>
                    </a:ext>
                  </a:extLst>
                </a:gridCol>
                <a:gridCol w="503130">
                  <a:extLst>
                    <a:ext uri="{9D8B030D-6E8A-4147-A177-3AD203B41FA5}">
                      <a16:colId xmlns:a16="http://schemas.microsoft.com/office/drawing/2014/main" val="2355417887"/>
                    </a:ext>
                  </a:extLst>
                </a:gridCol>
              </a:tblGrid>
              <a:tr h="390374">
                <a:tc>
                  <a:txBody>
                    <a:bodyPr/>
                    <a:lstStyle/>
                    <a:p>
                      <a:endParaRPr lang="zh-CN" altLang="en-US"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zh-CN" altLang="en-US"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40708931"/>
                  </a:ext>
                </a:extLst>
              </a:tr>
              <a:tr h="390374">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3077061751"/>
                  </a:ext>
                </a:extLst>
              </a:tr>
              <a:tr h="390374">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3105973317"/>
                  </a:ext>
                </a:extLst>
              </a:tr>
              <a:tr h="390374">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2094837288"/>
                  </a:ext>
                </a:extLst>
              </a:tr>
            </a:tbl>
          </a:graphicData>
        </a:graphic>
      </p:graphicFrame>
      <p:sp>
        <p:nvSpPr>
          <p:cNvPr id="69" name="流程图: 接点 68">
            <a:extLst>
              <a:ext uri="{FF2B5EF4-FFF2-40B4-BE49-F238E27FC236}">
                <a16:creationId xmlns:a16="http://schemas.microsoft.com/office/drawing/2014/main" id="{26DB3FB7-F6C7-3AD1-E536-A57BB1F34C1B}"/>
              </a:ext>
            </a:extLst>
          </p:cNvPr>
          <p:cNvSpPr/>
          <p:nvPr/>
        </p:nvSpPr>
        <p:spPr>
          <a:xfrm>
            <a:off x="2274411" y="2821140"/>
            <a:ext cx="224589" cy="278127"/>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70" name="箭头: 右 69">
            <a:extLst>
              <a:ext uri="{FF2B5EF4-FFF2-40B4-BE49-F238E27FC236}">
                <a16:creationId xmlns:a16="http://schemas.microsoft.com/office/drawing/2014/main" id="{C45869EA-3925-730D-3138-9DF510792CA8}"/>
              </a:ext>
            </a:extLst>
          </p:cNvPr>
          <p:cNvSpPr/>
          <p:nvPr/>
        </p:nvSpPr>
        <p:spPr>
          <a:xfrm>
            <a:off x="2885211" y="3453233"/>
            <a:ext cx="312602" cy="32346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71" name="表格 2">
            <a:extLst>
              <a:ext uri="{FF2B5EF4-FFF2-40B4-BE49-F238E27FC236}">
                <a16:creationId xmlns:a16="http://schemas.microsoft.com/office/drawing/2014/main" id="{2CA6E88A-F176-0E11-DD3E-B40F934F7014}"/>
              </a:ext>
            </a:extLst>
          </p:cNvPr>
          <p:cNvGraphicFramePr>
            <a:graphicFrameLocks noGrp="1"/>
          </p:cNvGraphicFramePr>
          <p:nvPr>
            <p:extLst>
              <p:ext uri="{D42A27DB-BD31-4B8C-83A1-F6EECF244321}">
                <p14:modId xmlns:p14="http://schemas.microsoft.com/office/powerpoint/2010/main" val="36280618"/>
              </p:ext>
            </p:extLst>
          </p:nvPr>
        </p:nvGraphicFramePr>
        <p:xfrm>
          <a:off x="3302052" y="2820614"/>
          <a:ext cx="2012520" cy="1561496"/>
        </p:xfrm>
        <a:graphic>
          <a:graphicData uri="http://schemas.openxmlformats.org/drawingml/2006/table">
            <a:tbl>
              <a:tblPr firstRow="1" bandRow="1">
                <a:tableStyleId>{2D5ABB26-0587-4C30-8999-92F81FD0307C}</a:tableStyleId>
              </a:tblPr>
              <a:tblGrid>
                <a:gridCol w="503130">
                  <a:extLst>
                    <a:ext uri="{9D8B030D-6E8A-4147-A177-3AD203B41FA5}">
                      <a16:colId xmlns:a16="http://schemas.microsoft.com/office/drawing/2014/main" val="3028327004"/>
                    </a:ext>
                  </a:extLst>
                </a:gridCol>
                <a:gridCol w="503130">
                  <a:extLst>
                    <a:ext uri="{9D8B030D-6E8A-4147-A177-3AD203B41FA5}">
                      <a16:colId xmlns:a16="http://schemas.microsoft.com/office/drawing/2014/main" val="1626395217"/>
                    </a:ext>
                  </a:extLst>
                </a:gridCol>
                <a:gridCol w="503130">
                  <a:extLst>
                    <a:ext uri="{9D8B030D-6E8A-4147-A177-3AD203B41FA5}">
                      <a16:colId xmlns:a16="http://schemas.microsoft.com/office/drawing/2014/main" val="2870240601"/>
                    </a:ext>
                  </a:extLst>
                </a:gridCol>
                <a:gridCol w="503130">
                  <a:extLst>
                    <a:ext uri="{9D8B030D-6E8A-4147-A177-3AD203B41FA5}">
                      <a16:colId xmlns:a16="http://schemas.microsoft.com/office/drawing/2014/main" val="2355417887"/>
                    </a:ext>
                  </a:extLst>
                </a:gridCol>
              </a:tblGrid>
              <a:tr h="390374">
                <a:tc>
                  <a:txBody>
                    <a:bodyPr/>
                    <a:lstStyle/>
                    <a:p>
                      <a:endParaRPr lang="zh-CN" altLang="en-US"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zh-CN" altLang="en-US"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40708931"/>
                  </a:ext>
                </a:extLst>
              </a:tr>
              <a:tr h="390374">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extLst>
                  <a:ext uri="{0D108BD9-81ED-4DB2-BD59-A6C34878D82A}">
                    <a16:rowId xmlns:a16="http://schemas.microsoft.com/office/drawing/2014/main" val="3077061751"/>
                  </a:ext>
                </a:extLst>
              </a:tr>
              <a:tr h="390374">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3105973317"/>
                  </a:ext>
                </a:extLst>
              </a:tr>
              <a:tr h="390374">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2094837288"/>
                  </a:ext>
                </a:extLst>
              </a:tr>
            </a:tbl>
          </a:graphicData>
        </a:graphic>
      </p:graphicFrame>
      <p:sp>
        <p:nvSpPr>
          <p:cNvPr id="72" name="流程图: 接点 71">
            <a:extLst>
              <a:ext uri="{FF2B5EF4-FFF2-40B4-BE49-F238E27FC236}">
                <a16:creationId xmlns:a16="http://schemas.microsoft.com/office/drawing/2014/main" id="{9140BA5F-0442-E2A7-63FE-3B659B295A4D}"/>
              </a:ext>
            </a:extLst>
          </p:cNvPr>
          <p:cNvSpPr/>
          <p:nvPr/>
        </p:nvSpPr>
        <p:spPr>
          <a:xfrm>
            <a:off x="4920918" y="2869576"/>
            <a:ext cx="224589" cy="278127"/>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73" name="流程图: 接点 72">
            <a:extLst>
              <a:ext uri="{FF2B5EF4-FFF2-40B4-BE49-F238E27FC236}">
                <a16:creationId xmlns:a16="http://schemas.microsoft.com/office/drawing/2014/main" id="{6C2F7B79-264B-EA42-2F75-3BBE69770B9F}"/>
              </a:ext>
            </a:extLst>
          </p:cNvPr>
          <p:cNvSpPr/>
          <p:nvPr/>
        </p:nvSpPr>
        <p:spPr>
          <a:xfrm>
            <a:off x="3356323" y="3274799"/>
            <a:ext cx="224589" cy="278127"/>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74" name="箭头: 右 73">
            <a:extLst>
              <a:ext uri="{FF2B5EF4-FFF2-40B4-BE49-F238E27FC236}">
                <a16:creationId xmlns:a16="http://schemas.microsoft.com/office/drawing/2014/main" id="{24D0D032-7390-47B6-F5C3-1C0454FE8870}"/>
              </a:ext>
            </a:extLst>
          </p:cNvPr>
          <p:cNvSpPr/>
          <p:nvPr/>
        </p:nvSpPr>
        <p:spPr>
          <a:xfrm>
            <a:off x="5435969" y="3453233"/>
            <a:ext cx="312602" cy="32346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75" name="表格 2">
            <a:extLst>
              <a:ext uri="{FF2B5EF4-FFF2-40B4-BE49-F238E27FC236}">
                <a16:creationId xmlns:a16="http://schemas.microsoft.com/office/drawing/2014/main" id="{DE5CFF83-9F94-965E-D3DE-F70EC77D217F}"/>
              </a:ext>
            </a:extLst>
          </p:cNvPr>
          <p:cNvGraphicFramePr>
            <a:graphicFrameLocks noGrp="1"/>
          </p:cNvGraphicFramePr>
          <p:nvPr>
            <p:extLst>
              <p:ext uri="{D42A27DB-BD31-4B8C-83A1-F6EECF244321}">
                <p14:modId xmlns:p14="http://schemas.microsoft.com/office/powerpoint/2010/main" val="2665342418"/>
              </p:ext>
            </p:extLst>
          </p:nvPr>
        </p:nvGraphicFramePr>
        <p:xfrm>
          <a:off x="5869968" y="2820614"/>
          <a:ext cx="2012520" cy="1561496"/>
        </p:xfrm>
        <a:graphic>
          <a:graphicData uri="http://schemas.openxmlformats.org/drawingml/2006/table">
            <a:tbl>
              <a:tblPr firstRow="1" bandRow="1">
                <a:tableStyleId>{2D5ABB26-0587-4C30-8999-92F81FD0307C}</a:tableStyleId>
              </a:tblPr>
              <a:tblGrid>
                <a:gridCol w="503130">
                  <a:extLst>
                    <a:ext uri="{9D8B030D-6E8A-4147-A177-3AD203B41FA5}">
                      <a16:colId xmlns:a16="http://schemas.microsoft.com/office/drawing/2014/main" val="3028327004"/>
                    </a:ext>
                  </a:extLst>
                </a:gridCol>
                <a:gridCol w="503130">
                  <a:extLst>
                    <a:ext uri="{9D8B030D-6E8A-4147-A177-3AD203B41FA5}">
                      <a16:colId xmlns:a16="http://schemas.microsoft.com/office/drawing/2014/main" val="1626395217"/>
                    </a:ext>
                  </a:extLst>
                </a:gridCol>
                <a:gridCol w="503130">
                  <a:extLst>
                    <a:ext uri="{9D8B030D-6E8A-4147-A177-3AD203B41FA5}">
                      <a16:colId xmlns:a16="http://schemas.microsoft.com/office/drawing/2014/main" val="2870240601"/>
                    </a:ext>
                  </a:extLst>
                </a:gridCol>
                <a:gridCol w="503130">
                  <a:extLst>
                    <a:ext uri="{9D8B030D-6E8A-4147-A177-3AD203B41FA5}">
                      <a16:colId xmlns:a16="http://schemas.microsoft.com/office/drawing/2014/main" val="2355417887"/>
                    </a:ext>
                  </a:extLst>
                </a:gridCol>
              </a:tblGrid>
              <a:tr h="390374">
                <a:tc>
                  <a:txBody>
                    <a:bodyPr/>
                    <a:lstStyle/>
                    <a:p>
                      <a:endParaRPr lang="zh-CN" altLang="en-US"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zh-CN" altLang="en-US"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40708931"/>
                  </a:ext>
                </a:extLst>
              </a:tr>
              <a:tr h="390374">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3077061751"/>
                  </a:ext>
                </a:extLst>
              </a:tr>
              <a:tr h="390374">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3105973317"/>
                  </a:ext>
                </a:extLst>
              </a:tr>
              <a:tr h="390374">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2094837288"/>
                  </a:ext>
                </a:extLst>
              </a:tr>
            </a:tbl>
          </a:graphicData>
        </a:graphic>
      </p:graphicFrame>
      <p:sp>
        <p:nvSpPr>
          <p:cNvPr id="76" name="流程图: 接点 75">
            <a:extLst>
              <a:ext uri="{FF2B5EF4-FFF2-40B4-BE49-F238E27FC236}">
                <a16:creationId xmlns:a16="http://schemas.microsoft.com/office/drawing/2014/main" id="{A8AD0DAC-27DC-1778-C157-BBB8B5CC1BB7}"/>
              </a:ext>
            </a:extLst>
          </p:cNvPr>
          <p:cNvSpPr/>
          <p:nvPr/>
        </p:nvSpPr>
        <p:spPr>
          <a:xfrm>
            <a:off x="7488834" y="2869576"/>
            <a:ext cx="224589" cy="278127"/>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77" name="流程图: 接点 76">
            <a:extLst>
              <a:ext uri="{FF2B5EF4-FFF2-40B4-BE49-F238E27FC236}">
                <a16:creationId xmlns:a16="http://schemas.microsoft.com/office/drawing/2014/main" id="{E3984C96-ED24-7B6A-9B3B-CBDB127DD80F}"/>
              </a:ext>
            </a:extLst>
          </p:cNvPr>
          <p:cNvSpPr/>
          <p:nvPr/>
        </p:nvSpPr>
        <p:spPr>
          <a:xfrm>
            <a:off x="5924239" y="3274799"/>
            <a:ext cx="224589" cy="278127"/>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78" name="流程图: 接点 77">
            <a:extLst>
              <a:ext uri="{FF2B5EF4-FFF2-40B4-BE49-F238E27FC236}">
                <a16:creationId xmlns:a16="http://schemas.microsoft.com/office/drawing/2014/main" id="{63723DB1-0157-668F-33C2-B470E2503A95}"/>
              </a:ext>
            </a:extLst>
          </p:cNvPr>
          <p:cNvSpPr/>
          <p:nvPr/>
        </p:nvSpPr>
        <p:spPr>
          <a:xfrm>
            <a:off x="6976729" y="3637632"/>
            <a:ext cx="224589" cy="278127"/>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sp>
        <p:nvSpPr>
          <p:cNvPr id="79" name="箭头: 右 78">
            <a:extLst>
              <a:ext uri="{FF2B5EF4-FFF2-40B4-BE49-F238E27FC236}">
                <a16:creationId xmlns:a16="http://schemas.microsoft.com/office/drawing/2014/main" id="{C04BF8DB-F465-C04E-8A36-7C9B9805D34C}"/>
              </a:ext>
            </a:extLst>
          </p:cNvPr>
          <p:cNvSpPr/>
          <p:nvPr/>
        </p:nvSpPr>
        <p:spPr>
          <a:xfrm>
            <a:off x="8065191" y="3444185"/>
            <a:ext cx="312602" cy="32346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Rectangle 5">
            <a:extLst>
              <a:ext uri="{FF2B5EF4-FFF2-40B4-BE49-F238E27FC236}">
                <a16:creationId xmlns:a16="http://schemas.microsoft.com/office/drawing/2014/main" id="{E7A868A9-513B-D6DE-64BF-14819E12A04F}"/>
              </a:ext>
            </a:extLst>
          </p:cNvPr>
          <p:cNvSpPr txBox="1">
            <a:spLocks noChangeArrowheads="1"/>
          </p:cNvSpPr>
          <p:nvPr/>
        </p:nvSpPr>
        <p:spPr bwMode="auto">
          <a:xfrm>
            <a:off x="8553306" y="3304843"/>
            <a:ext cx="2529598" cy="886051"/>
          </a:xfrm>
          <a:prstGeom prst="rect">
            <a:avLst/>
          </a:prstGeom>
          <a:noFill/>
          <a:ln>
            <a:solidFill>
              <a:schemeClr val="tx1"/>
            </a:solidFill>
          </a:ln>
        </p:spPr>
        <p:txBody>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p"/>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Clr>
                <a:schemeClr val="accent1"/>
              </a:buClr>
              <a:buSzPct val="65000"/>
              <a:buFont typeface="Wingdings" panose="05000000000000000000" pitchFamily="2" charset="2"/>
              <a:buChar char="p"/>
              <a:defRPr sz="2000" b="1">
                <a:solidFill>
                  <a:schemeClr val="tx1"/>
                </a:solidFill>
                <a:latin typeface="+mn-lt"/>
                <a:ea typeface="+mn-ea"/>
              </a:defRPr>
            </a:lvl3pPr>
            <a:lvl4pPr marL="1600200" indent="-228600" algn="l" rtl="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mn-lt"/>
                <a:ea typeface="+mn-ea"/>
              </a:defRPr>
            </a:lvl4pPr>
            <a:lvl5pPr marL="2057400" indent="-228600" algn="l" rtl="0" eaLnBrk="0" fontAlgn="base" hangingPunct="0">
              <a:spcBef>
                <a:spcPct val="20000"/>
              </a:spcBef>
              <a:spcAft>
                <a:spcPct val="0"/>
              </a:spcAft>
              <a:buClr>
                <a:schemeClr val="tx2"/>
              </a:buClr>
              <a:buSzPct val="80000"/>
              <a:buFont typeface="Wingdings" panose="05000000000000000000" pitchFamily="2" charset="2"/>
              <a:buChar char="§"/>
              <a:defRPr sz="2000" b="1">
                <a:solidFill>
                  <a:schemeClr val="tx1"/>
                </a:solidFill>
                <a:latin typeface="+mn-lt"/>
                <a:ea typeface="+mn-ea"/>
              </a:defRPr>
            </a:lvl5pPr>
            <a:lvl6pPr marL="25146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6pPr>
            <a:lvl7pPr marL="29718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7pPr>
            <a:lvl8pPr marL="34290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8pPr>
            <a:lvl9pPr marL="38862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9pPr>
          </a:lstStyle>
          <a:p>
            <a:pPr marL="0" marR="0" lvl="0" indent="0" algn="l" defTabSz="914400" rtl="0" eaLnBrk="1" fontAlgn="base" latinLnBrk="0" hangingPunct="1">
              <a:lnSpc>
                <a:spcPct val="100000"/>
              </a:lnSpc>
              <a:spcBef>
                <a:spcPct val="20000"/>
              </a:spcBef>
              <a:spcAft>
                <a:spcPct val="0"/>
              </a:spcAft>
              <a:buClr>
                <a:srgbClr val="666600"/>
              </a:buClr>
              <a:buSzPct val="75000"/>
              <a:buNone/>
              <a:tabLst/>
              <a:defRPr/>
            </a:pPr>
            <a:r>
              <a:rPr lang="zh-CN" altLang="en-US" sz="1600" kern="0" dirty="0">
                <a:latin typeface="Cambria" panose="02040503050406030204" pitchFamily="18" charset="0"/>
                <a:ea typeface="华文仿宋" panose="02010600040101010101" pitchFamily="2" charset="-122"/>
                <a:cs typeface="Times New Roman" panose="02020603050405020304" pitchFamily="18" charset="0"/>
              </a:rPr>
              <a:t>第四行已经没有位置</a:t>
            </a:r>
            <a:endParaRPr lang="en-US" altLang="zh-CN" sz="1600" kern="0" dirty="0">
              <a:latin typeface="Cambria" panose="02040503050406030204" pitchFamily="18" charset="0"/>
              <a:ea typeface="华文仿宋" panose="02010600040101010101" pitchFamily="2" charset="-122"/>
              <a:cs typeface="Times New Roman" panose="02020603050405020304" pitchFamily="18" charset="0"/>
            </a:endParaRPr>
          </a:p>
          <a:p>
            <a:pPr marL="0" marR="0" lvl="0" indent="0" algn="l" defTabSz="914400" rtl="0" eaLnBrk="1" fontAlgn="base" latinLnBrk="0" hangingPunct="1">
              <a:lnSpc>
                <a:spcPct val="100000"/>
              </a:lnSpc>
              <a:spcBef>
                <a:spcPct val="20000"/>
              </a:spcBef>
              <a:spcAft>
                <a:spcPct val="0"/>
              </a:spcAft>
              <a:buClr>
                <a:srgbClr val="666600"/>
              </a:buClr>
              <a:buSzPct val="75000"/>
              <a:buNone/>
              <a:tabLst/>
              <a:defRPr/>
            </a:pPr>
            <a:r>
              <a:rPr kumimoji="0" lang="zh-CN" altLang="en-US" sz="1600" b="1" i="0" u="none" strike="noStrike" kern="0" cap="none" spc="0" normalizeH="0" baseline="0" noProof="0" dirty="0">
                <a:ln>
                  <a:noFill/>
                </a:ln>
                <a:effectLst/>
                <a:uLnTx/>
                <a:uFillTx/>
                <a:latin typeface="Cambria" panose="02040503050406030204" pitchFamily="18" charset="0"/>
                <a:ea typeface="华文仿宋" panose="02010600040101010101" pitchFamily="2" charset="-122"/>
                <a:cs typeface="Times New Roman" panose="02020603050405020304" pitchFamily="18" charset="0"/>
              </a:rPr>
              <a:t>之前某个皇后放置有问题</a:t>
            </a:r>
            <a:endParaRPr kumimoji="0" lang="en-US" altLang="zh-CN" sz="1600" b="1" i="0" u="none" strike="noStrike" kern="0" cap="none" spc="0" normalizeH="0" baseline="0" noProof="0" dirty="0">
              <a:ln>
                <a:noFill/>
              </a:ln>
              <a:effectLst/>
              <a:uLnTx/>
              <a:uFillTx/>
              <a:latin typeface="Cambria" panose="02040503050406030204" pitchFamily="18" charset="0"/>
              <a:ea typeface="华文仿宋" panose="02010600040101010101" pitchFamily="2" charset="-122"/>
              <a:cs typeface="Times New Roman" panose="02020603050405020304" pitchFamily="18" charset="0"/>
            </a:endParaRPr>
          </a:p>
          <a:p>
            <a:pPr marL="0" marR="0" lvl="0" indent="0" algn="l" defTabSz="914400" rtl="0" eaLnBrk="1" fontAlgn="base" latinLnBrk="0" hangingPunct="1">
              <a:lnSpc>
                <a:spcPct val="100000"/>
              </a:lnSpc>
              <a:spcBef>
                <a:spcPct val="20000"/>
              </a:spcBef>
              <a:spcAft>
                <a:spcPct val="0"/>
              </a:spcAft>
              <a:buClr>
                <a:srgbClr val="666600"/>
              </a:buClr>
              <a:buSzPct val="75000"/>
              <a:buNone/>
              <a:tabLst/>
              <a:defRPr/>
            </a:pPr>
            <a:r>
              <a:rPr kumimoji="0" lang="zh-CN" altLang="en-US" sz="1600" b="1" i="0" u="none" strike="noStrike" kern="0" cap="none" spc="0" normalizeH="0" baseline="0" noProof="0" dirty="0">
                <a:ln>
                  <a:noFill/>
                </a:ln>
                <a:effectLst/>
                <a:uLnTx/>
                <a:uFillTx/>
                <a:latin typeface="Cambria" panose="02040503050406030204" pitchFamily="18" charset="0"/>
                <a:ea typeface="华文仿宋" panose="02010600040101010101" pitchFamily="2" charset="-122"/>
                <a:cs typeface="Times New Roman" panose="02020603050405020304" pitchFamily="18" charset="0"/>
              </a:rPr>
              <a:t>回溯</a:t>
            </a:r>
            <a:endParaRPr kumimoji="0" lang="en-US" altLang="zh-CN" sz="1600" b="1" i="0" u="none" strike="noStrike" kern="0" cap="none" spc="0" normalizeH="0" baseline="0" noProof="0" dirty="0">
              <a:ln>
                <a:noFill/>
              </a:ln>
              <a:effectLst/>
              <a:uLnTx/>
              <a:uFillTx/>
              <a:latin typeface="Cambria" panose="02040503050406030204" pitchFamily="18" charset="0"/>
              <a:ea typeface="华文仿宋" panose="02010600040101010101" pitchFamily="2" charset="-122"/>
              <a:cs typeface="Times New Roman" panose="02020603050405020304" pitchFamily="18" charset="0"/>
            </a:endParaRPr>
          </a:p>
        </p:txBody>
      </p:sp>
      <p:graphicFrame>
        <p:nvGraphicFramePr>
          <p:cNvPr id="81" name="表格 2">
            <a:extLst>
              <a:ext uri="{FF2B5EF4-FFF2-40B4-BE49-F238E27FC236}">
                <a16:creationId xmlns:a16="http://schemas.microsoft.com/office/drawing/2014/main" id="{5494DA14-B91A-1078-8EBC-A9C6F34D8D00}"/>
              </a:ext>
            </a:extLst>
          </p:cNvPr>
          <p:cNvGraphicFramePr>
            <a:graphicFrameLocks noGrp="1"/>
          </p:cNvGraphicFramePr>
          <p:nvPr>
            <p:extLst>
              <p:ext uri="{D42A27DB-BD31-4B8C-83A1-F6EECF244321}">
                <p14:modId xmlns:p14="http://schemas.microsoft.com/office/powerpoint/2010/main" val="495805601"/>
              </p:ext>
            </p:extLst>
          </p:nvPr>
        </p:nvGraphicFramePr>
        <p:xfrm>
          <a:off x="3302052" y="4836295"/>
          <a:ext cx="2012520" cy="1561496"/>
        </p:xfrm>
        <a:graphic>
          <a:graphicData uri="http://schemas.openxmlformats.org/drawingml/2006/table">
            <a:tbl>
              <a:tblPr firstRow="1" bandRow="1">
                <a:tableStyleId>{2D5ABB26-0587-4C30-8999-92F81FD0307C}</a:tableStyleId>
              </a:tblPr>
              <a:tblGrid>
                <a:gridCol w="503130">
                  <a:extLst>
                    <a:ext uri="{9D8B030D-6E8A-4147-A177-3AD203B41FA5}">
                      <a16:colId xmlns:a16="http://schemas.microsoft.com/office/drawing/2014/main" val="3028327004"/>
                    </a:ext>
                  </a:extLst>
                </a:gridCol>
                <a:gridCol w="503130">
                  <a:extLst>
                    <a:ext uri="{9D8B030D-6E8A-4147-A177-3AD203B41FA5}">
                      <a16:colId xmlns:a16="http://schemas.microsoft.com/office/drawing/2014/main" val="1626395217"/>
                    </a:ext>
                  </a:extLst>
                </a:gridCol>
                <a:gridCol w="503130">
                  <a:extLst>
                    <a:ext uri="{9D8B030D-6E8A-4147-A177-3AD203B41FA5}">
                      <a16:colId xmlns:a16="http://schemas.microsoft.com/office/drawing/2014/main" val="2870240601"/>
                    </a:ext>
                  </a:extLst>
                </a:gridCol>
                <a:gridCol w="503130">
                  <a:extLst>
                    <a:ext uri="{9D8B030D-6E8A-4147-A177-3AD203B41FA5}">
                      <a16:colId xmlns:a16="http://schemas.microsoft.com/office/drawing/2014/main" val="2355417887"/>
                    </a:ext>
                  </a:extLst>
                </a:gridCol>
              </a:tblGrid>
              <a:tr h="390374">
                <a:tc>
                  <a:txBody>
                    <a:bodyPr/>
                    <a:lstStyle/>
                    <a:p>
                      <a:endParaRPr lang="zh-CN" altLang="en-US"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zh-CN" altLang="en-US"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40708931"/>
                  </a:ext>
                </a:extLst>
              </a:tr>
              <a:tr h="390374">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extLst>
                  <a:ext uri="{0D108BD9-81ED-4DB2-BD59-A6C34878D82A}">
                    <a16:rowId xmlns:a16="http://schemas.microsoft.com/office/drawing/2014/main" val="3077061751"/>
                  </a:ext>
                </a:extLst>
              </a:tr>
              <a:tr h="390374">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3105973317"/>
                  </a:ext>
                </a:extLst>
              </a:tr>
              <a:tr h="390374">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extLst>
                  <a:ext uri="{0D108BD9-81ED-4DB2-BD59-A6C34878D82A}">
                    <a16:rowId xmlns:a16="http://schemas.microsoft.com/office/drawing/2014/main" val="2094837288"/>
                  </a:ext>
                </a:extLst>
              </a:tr>
            </a:tbl>
          </a:graphicData>
        </a:graphic>
      </p:graphicFrame>
      <p:sp>
        <p:nvSpPr>
          <p:cNvPr id="82" name="流程图: 接点 81">
            <a:extLst>
              <a:ext uri="{FF2B5EF4-FFF2-40B4-BE49-F238E27FC236}">
                <a16:creationId xmlns:a16="http://schemas.microsoft.com/office/drawing/2014/main" id="{A5C0EE23-789E-6FEC-2EB0-D17CCB527897}"/>
              </a:ext>
            </a:extLst>
          </p:cNvPr>
          <p:cNvSpPr/>
          <p:nvPr/>
        </p:nvSpPr>
        <p:spPr>
          <a:xfrm>
            <a:off x="4920918" y="4885257"/>
            <a:ext cx="224589" cy="278127"/>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84" name="流程图: 接点 83">
            <a:extLst>
              <a:ext uri="{FF2B5EF4-FFF2-40B4-BE49-F238E27FC236}">
                <a16:creationId xmlns:a16="http://schemas.microsoft.com/office/drawing/2014/main" id="{764B8A65-8AE4-9464-DE87-C2F0902691EE}"/>
              </a:ext>
            </a:extLst>
          </p:cNvPr>
          <p:cNvSpPr/>
          <p:nvPr/>
        </p:nvSpPr>
        <p:spPr>
          <a:xfrm>
            <a:off x="3911279" y="5270822"/>
            <a:ext cx="224589" cy="278127"/>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2" name="箭头: 下 1">
            <a:extLst>
              <a:ext uri="{FF2B5EF4-FFF2-40B4-BE49-F238E27FC236}">
                <a16:creationId xmlns:a16="http://schemas.microsoft.com/office/drawing/2014/main" id="{03FE669E-F53B-4E5B-9646-35D471F93002}"/>
              </a:ext>
            </a:extLst>
          </p:cNvPr>
          <p:cNvSpPr/>
          <p:nvPr/>
        </p:nvSpPr>
        <p:spPr>
          <a:xfrm>
            <a:off x="4166980" y="4452736"/>
            <a:ext cx="330740" cy="31293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Rectangle 5">
            <a:extLst>
              <a:ext uri="{FF2B5EF4-FFF2-40B4-BE49-F238E27FC236}">
                <a16:creationId xmlns:a16="http://schemas.microsoft.com/office/drawing/2014/main" id="{55284EEC-E616-2089-7515-4CC3159474C3}"/>
              </a:ext>
            </a:extLst>
          </p:cNvPr>
          <p:cNvSpPr txBox="1">
            <a:spLocks noChangeArrowheads="1"/>
          </p:cNvSpPr>
          <p:nvPr/>
        </p:nvSpPr>
        <p:spPr bwMode="auto">
          <a:xfrm>
            <a:off x="4532641" y="4453598"/>
            <a:ext cx="642044" cy="331119"/>
          </a:xfrm>
          <a:prstGeom prst="rect">
            <a:avLst/>
          </a:prstGeom>
          <a:noFill/>
          <a:ln>
            <a:solidFill>
              <a:schemeClr val="tx1"/>
            </a:solidFill>
          </a:ln>
        </p:spPr>
        <p:txBody>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p"/>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Clr>
                <a:schemeClr val="accent1"/>
              </a:buClr>
              <a:buSzPct val="65000"/>
              <a:buFont typeface="Wingdings" panose="05000000000000000000" pitchFamily="2" charset="2"/>
              <a:buChar char="p"/>
              <a:defRPr sz="2000" b="1">
                <a:solidFill>
                  <a:schemeClr val="tx1"/>
                </a:solidFill>
                <a:latin typeface="+mn-lt"/>
                <a:ea typeface="+mn-ea"/>
              </a:defRPr>
            </a:lvl3pPr>
            <a:lvl4pPr marL="1600200" indent="-228600" algn="l" rtl="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mn-lt"/>
                <a:ea typeface="+mn-ea"/>
              </a:defRPr>
            </a:lvl4pPr>
            <a:lvl5pPr marL="2057400" indent="-228600" algn="l" rtl="0" eaLnBrk="0" fontAlgn="base" hangingPunct="0">
              <a:spcBef>
                <a:spcPct val="20000"/>
              </a:spcBef>
              <a:spcAft>
                <a:spcPct val="0"/>
              </a:spcAft>
              <a:buClr>
                <a:schemeClr val="tx2"/>
              </a:buClr>
              <a:buSzPct val="80000"/>
              <a:buFont typeface="Wingdings" panose="05000000000000000000" pitchFamily="2" charset="2"/>
              <a:buChar char="§"/>
              <a:defRPr sz="2000" b="1">
                <a:solidFill>
                  <a:schemeClr val="tx1"/>
                </a:solidFill>
                <a:latin typeface="+mn-lt"/>
                <a:ea typeface="+mn-ea"/>
              </a:defRPr>
            </a:lvl5pPr>
            <a:lvl6pPr marL="25146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6pPr>
            <a:lvl7pPr marL="29718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7pPr>
            <a:lvl8pPr marL="34290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8pPr>
            <a:lvl9pPr marL="38862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9pPr>
          </a:lstStyle>
          <a:p>
            <a:pPr marL="0" marR="0" lvl="0" indent="0" algn="l" defTabSz="914400" rtl="0" eaLnBrk="1" fontAlgn="base" latinLnBrk="0" hangingPunct="1">
              <a:lnSpc>
                <a:spcPct val="100000"/>
              </a:lnSpc>
              <a:spcBef>
                <a:spcPct val="20000"/>
              </a:spcBef>
              <a:spcAft>
                <a:spcPct val="0"/>
              </a:spcAft>
              <a:buClr>
                <a:srgbClr val="666600"/>
              </a:buClr>
              <a:buSzPct val="75000"/>
              <a:buNone/>
              <a:tabLst/>
              <a:defRPr/>
            </a:pPr>
            <a:r>
              <a:rPr kumimoji="0" lang="zh-CN" altLang="en-US" sz="1600" b="1" i="0" u="none" strike="noStrike" kern="0" cap="none" spc="0" normalizeH="0" baseline="0" noProof="0" dirty="0">
                <a:ln>
                  <a:noFill/>
                </a:ln>
                <a:effectLst/>
                <a:uLnTx/>
                <a:uFillTx/>
                <a:latin typeface="Cambria" panose="02040503050406030204" pitchFamily="18" charset="0"/>
                <a:ea typeface="华文仿宋" panose="02010600040101010101" pitchFamily="2" charset="-122"/>
                <a:cs typeface="Times New Roman" panose="02020603050405020304" pitchFamily="18" charset="0"/>
              </a:rPr>
              <a:t>回溯</a:t>
            </a:r>
            <a:endParaRPr kumimoji="0" lang="en-US" altLang="zh-CN" sz="1600" b="1" i="0" u="none" strike="noStrike" kern="0" cap="none" spc="0" normalizeH="0" baseline="0" noProof="0" dirty="0">
              <a:ln>
                <a:noFill/>
              </a:ln>
              <a:effectLst/>
              <a:uLnTx/>
              <a:uFillTx/>
              <a:latin typeface="Cambria" panose="02040503050406030204" pitchFamily="18" charset="0"/>
              <a:ea typeface="华文仿宋" panose="02010600040101010101" pitchFamily="2" charset="-122"/>
              <a:cs typeface="Times New Roman" panose="02020603050405020304" pitchFamily="18" charset="0"/>
            </a:endParaRPr>
          </a:p>
        </p:txBody>
      </p:sp>
      <p:sp>
        <p:nvSpPr>
          <p:cNvPr id="86" name="箭头: 右 85">
            <a:extLst>
              <a:ext uri="{FF2B5EF4-FFF2-40B4-BE49-F238E27FC236}">
                <a16:creationId xmlns:a16="http://schemas.microsoft.com/office/drawing/2014/main" id="{AFC0DBD5-FA71-A47C-179D-E85084F3A2F4}"/>
              </a:ext>
            </a:extLst>
          </p:cNvPr>
          <p:cNvSpPr/>
          <p:nvPr/>
        </p:nvSpPr>
        <p:spPr>
          <a:xfrm>
            <a:off x="5502089" y="5410164"/>
            <a:ext cx="312602" cy="32346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Rectangle 5">
            <a:extLst>
              <a:ext uri="{FF2B5EF4-FFF2-40B4-BE49-F238E27FC236}">
                <a16:creationId xmlns:a16="http://schemas.microsoft.com/office/drawing/2014/main" id="{873CF3CE-3211-ABAE-2B57-BE38DE3708B8}"/>
              </a:ext>
            </a:extLst>
          </p:cNvPr>
          <p:cNvSpPr txBox="1">
            <a:spLocks noChangeArrowheads="1"/>
          </p:cNvSpPr>
          <p:nvPr/>
        </p:nvSpPr>
        <p:spPr bwMode="auto">
          <a:xfrm>
            <a:off x="5990204" y="5270822"/>
            <a:ext cx="2529598" cy="886051"/>
          </a:xfrm>
          <a:prstGeom prst="rect">
            <a:avLst/>
          </a:prstGeom>
          <a:noFill/>
          <a:ln>
            <a:solidFill>
              <a:schemeClr val="tx1"/>
            </a:solidFill>
          </a:ln>
        </p:spPr>
        <p:txBody>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p"/>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Clr>
                <a:schemeClr val="accent1"/>
              </a:buClr>
              <a:buSzPct val="65000"/>
              <a:buFont typeface="Wingdings" panose="05000000000000000000" pitchFamily="2" charset="2"/>
              <a:buChar char="p"/>
              <a:defRPr sz="2000" b="1">
                <a:solidFill>
                  <a:schemeClr val="tx1"/>
                </a:solidFill>
                <a:latin typeface="+mn-lt"/>
                <a:ea typeface="+mn-ea"/>
              </a:defRPr>
            </a:lvl3pPr>
            <a:lvl4pPr marL="1600200" indent="-228600" algn="l" rtl="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mn-lt"/>
                <a:ea typeface="+mn-ea"/>
              </a:defRPr>
            </a:lvl4pPr>
            <a:lvl5pPr marL="2057400" indent="-228600" algn="l" rtl="0" eaLnBrk="0" fontAlgn="base" hangingPunct="0">
              <a:spcBef>
                <a:spcPct val="20000"/>
              </a:spcBef>
              <a:spcAft>
                <a:spcPct val="0"/>
              </a:spcAft>
              <a:buClr>
                <a:schemeClr val="tx2"/>
              </a:buClr>
              <a:buSzPct val="80000"/>
              <a:buFont typeface="Wingdings" panose="05000000000000000000" pitchFamily="2" charset="2"/>
              <a:buChar char="§"/>
              <a:defRPr sz="2000" b="1">
                <a:solidFill>
                  <a:schemeClr val="tx1"/>
                </a:solidFill>
                <a:latin typeface="+mn-lt"/>
                <a:ea typeface="+mn-ea"/>
              </a:defRPr>
            </a:lvl5pPr>
            <a:lvl6pPr marL="25146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6pPr>
            <a:lvl7pPr marL="29718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7pPr>
            <a:lvl8pPr marL="34290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8pPr>
            <a:lvl9pPr marL="38862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9pPr>
          </a:lstStyle>
          <a:p>
            <a:pPr marL="0" marR="0" lvl="0" indent="0" algn="l" defTabSz="914400" rtl="0" eaLnBrk="1" fontAlgn="base" latinLnBrk="0" hangingPunct="1">
              <a:lnSpc>
                <a:spcPct val="100000"/>
              </a:lnSpc>
              <a:spcBef>
                <a:spcPct val="20000"/>
              </a:spcBef>
              <a:spcAft>
                <a:spcPct val="0"/>
              </a:spcAft>
              <a:buClr>
                <a:srgbClr val="666600"/>
              </a:buClr>
              <a:buSzPct val="75000"/>
              <a:buNone/>
              <a:tabLst/>
              <a:defRPr/>
            </a:pPr>
            <a:r>
              <a:rPr lang="zh-CN" altLang="en-US" sz="1600" kern="0" dirty="0">
                <a:latin typeface="Cambria" panose="02040503050406030204" pitchFamily="18" charset="0"/>
                <a:ea typeface="华文仿宋" panose="02010600040101010101" pitchFamily="2" charset="-122"/>
                <a:cs typeface="Times New Roman" panose="02020603050405020304" pitchFamily="18" charset="0"/>
              </a:rPr>
              <a:t>第三行已经没有位置</a:t>
            </a:r>
            <a:endParaRPr lang="en-US" altLang="zh-CN" sz="1600" kern="0" dirty="0">
              <a:latin typeface="Cambria" panose="02040503050406030204" pitchFamily="18" charset="0"/>
              <a:ea typeface="华文仿宋" panose="02010600040101010101" pitchFamily="2" charset="-122"/>
              <a:cs typeface="Times New Roman" panose="02020603050405020304" pitchFamily="18" charset="0"/>
            </a:endParaRPr>
          </a:p>
          <a:p>
            <a:pPr marL="0" marR="0" lvl="0" indent="0" algn="l" defTabSz="914400" rtl="0" eaLnBrk="1" fontAlgn="base" latinLnBrk="0" hangingPunct="1">
              <a:lnSpc>
                <a:spcPct val="100000"/>
              </a:lnSpc>
              <a:spcBef>
                <a:spcPct val="20000"/>
              </a:spcBef>
              <a:spcAft>
                <a:spcPct val="0"/>
              </a:spcAft>
              <a:buClr>
                <a:srgbClr val="666600"/>
              </a:buClr>
              <a:buSzPct val="75000"/>
              <a:buNone/>
              <a:tabLst/>
              <a:defRPr/>
            </a:pPr>
            <a:r>
              <a:rPr kumimoji="0" lang="zh-CN" altLang="en-US" sz="1600" b="1" i="0" u="none" strike="noStrike" kern="0" cap="none" spc="0" normalizeH="0" baseline="0" noProof="0" dirty="0">
                <a:ln>
                  <a:noFill/>
                </a:ln>
                <a:effectLst/>
                <a:uLnTx/>
                <a:uFillTx/>
                <a:latin typeface="Cambria" panose="02040503050406030204" pitchFamily="18" charset="0"/>
                <a:ea typeface="华文仿宋" panose="02010600040101010101" pitchFamily="2" charset="-122"/>
                <a:cs typeface="Times New Roman" panose="02020603050405020304" pitchFamily="18" charset="0"/>
              </a:rPr>
              <a:t>之前某个皇后放置有问题</a:t>
            </a:r>
            <a:endParaRPr kumimoji="0" lang="en-US" altLang="zh-CN" sz="1600" b="1" i="0" u="none" strike="noStrike" kern="0" cap="none" spc="0" normalizeH="0" baseline="0" noProof="0" dirty="0">
              <a:ln>
                <a:noFill/>
              </a:ln>
              <a:effectLst/>
              <a:uLnTx/>
              <a:uFillTx/>
              <a:latin typeface="Cambria" panose="02040503050406030204" pitchFamily="18" charset="0"/>
              <a:ea typeface="华文仿宋" panose="02010600040101010101" pitchFamily="2" charset="-122"/>
              <a:cs typeface="Times New Roman" panose="02020603050405020304" pitchFamily="18" charset="0"/>
            </a:endParaRPr>
          </a:p>
          <a:p>
            <a:pPr marL="0" marR="0" lvl="0" indent="0" algn="l" defTabSz="914400" rtl="0" eaLnBrk="1" fontAlgn="base" latinLnBrk="0" hangingPunct="1">
              <a:lnSpc>
                <a:spcPct val="100000"/>
              </a:lnSpc>
              <a:spcBef>
                <a:spcPct val="20000"/>
              </a:spcBef>
              <a:spcAft>
                <a:spcPct val="0"/>
              </a:spcAft>
              <a:buClr>
                <a:srgbClr val="666600"/>
              </a:buClr>
              <a:buSzPct val="75000"/>
              <a:buNone/>
              <a:tabLst/>
              <a:defRPr/>
            </a:pPr>
            <a:r>
              <a:rPr kumimoji="0" lang="zh-CN" altLang="en-US" sz="1600" b="1" i="0" u="none" strike="noStrike" kern="0" cap="none" spc="0" normalizeH="0" baseline="0" noProof="0" dirty="0">
                <a:ln>
                  <a:noFill/>
                </a:ln>
                <a:effectLst/>
                <a:uLnTx/>
                <a:uFillTx/>
                <a:latin typeface="Cambria" panose="02040503050406030204" pitchFamily="18" charset="0"/>
                <a:ea typeface="华文仿宋" panose="02010600040101010101" pitchFamily="2" charset="-122"/>
                <a:cs typeface="Times New Roman" panose="02020603050405020304" pitchFamily="18" charset="0"/>
              </a:rPr>
              <a:t>回溯</a:t>
            </a:r>
            <a:endParaRPr kumimoji="0" lang="en-US" altLang="zh-CN" sz="1600" b="1" i="0" u="none" strike="noStrike" kern="0" cap="none" spc="0" normalizeH="0" baseline="0" noProof="0" dirty="0">
              <a:ln>
                <a:noFill/>
              </a:ln>
              <a:effectLst/>
              <a:uLnTx/>
              <a:uFillTx/>
              <a:latin typeface="Cambria" panose="02040503050406030204" pitchFamily="18" charset="0"/>
              <a:ea typeface="华文仿宋" panose="02010600040101010101" pitchFamily="2" charset="-122"/>
              <a:cs typeface="Times New Roman" panose="02020603050405020304" pitchFamily="18" charset="0"/>
            </a:endParaRPr>
          </a:p>
        </p:txBody>
      </p:sp>
      <p:sp>
        <p:nvSpPr>
          <p:cNvPr id="88" name="箭头: 右 87">
            <a:extLst>
              <a:ext uri="{FF2B5EF4-FFF2-40B4-BE49-F238E27FC236}">
                <a16:creationId xmlns:a16="http://schemas.microsoft.com/office/drawing/2014/main" id="{0105D700-39AB-765D-98CE-CCE943227628}"/>
              </a:ext>
            </a:extLst>
          </p:cNvPr>
          <p:cNvSpPr/>
          <p:nvPr/>
        </p:nvSpPr>
        <p:spPr>
          <a:xfrm>
            <a:off x="8673678" y="5434485"/>
            <a:ext cx="312602" cy="32346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Rectangle 5">
            <a:extLst>
              <a:ext uri="{FF2B5EF4-FFF2-40B4-BE49-F238E27FC236}">
                <a16:creationId xmlns:a16="http://schemas.microsoft.com/office/drawing/2014/main" id="{F395BF44-E6AB-06DC-00FC-61333184A470}"/>
              </a:ext>
            </a:extLst>
          </p:cNvPr>
          <p:cNvSpPr txBox="1">
            <a:spLocks noChangeArrowheads="1"/>
          </p:cNvSpPr>
          <p:nvPr/>
        </p:nvSpPr>
        <p:spPr bwMode="auto">
          <a:xfrm>
            <a:off x="9208427" y="5351956"/>
            <a:ext cx="1772096" cy="726278"/>
          </a:xfrm>
          <a:prstGeom prst="rect">
            <a:avLst/>
          </a:prstGeom>
          <a:noFill/>
          <a:ln>
            <a:solidFill>
              <a:schemeClr val="tx1"/>
            </a:solidFill>
          </a:ln>
        </p:spPr>
        <p:txBody>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p"/>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Clr>
                <a:schemeClr val="accent1"/>
              </a:buClr>
              <a:buSzPct val="65000"/>
              <a:buFont typeface="Wingdings" panose="05000000000000000000" pitchFamily="2" charset="2"/>
              <a:buChar char="p"/>
              <a:defRPr sz="2000" b="1">
                <a:solidFill>
                  <a:schemeClr val="tx1"/>
                </a:solidFill>
                <a:latin typeface="+mn-lt"/>
                <a:ea typeface="+mn-ea"/>
              </a:defRPr>
            </a:lvl3pPr>
            <a:lvl4pPr marL="1600200" indent="-228600" algn="l" rtl="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mn-lt"/>
                <a:ea typeface="+mn-ea"/>
              </a:defRPr>
            </a:lvl4pPr>
            <a:lvl5pPr marL="2057400" indent="-228600" algn="l" rtl="0" eaLnBrk="0" fontAlgn="base" hangingPunct="0">
              <a:spcBef>
                <a:spcPct val="20000"/>
              </a:spcBef>
              <a:spcAft>
                <a:spcPct val="0"/>
              </a:spcAft>
              <a:buClr>
                <a:schemeClr val="tx2"/>
              </a:buClr>
              <a:buSzPct val="80000"/>
              <a:buFont typeface="Wingdings" panose="05000000000000000000" pitchFamily="2" charset="2"/>
              <a:buChar char="§"/>
              <a:defRPr sz="2000" b="1">
                <a:solidFill>
                  <a:schemeClr val="tx1"/>
                </a:solidFill>
                <a:latin typeface="+mn-lt"/>
                <a:ea typeface="+mn-ea"/>
              </a:defRPr>
            </a:lvl5pPr>
            <a:lvl6pPr marL="25146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6pPr>
            <a:lvl7pPr marL="29718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7pPr>
            <a:lvl8pPr marL="34290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8pPr>
            <a:lvl9pPr marL="38862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9pPr>
          </a:lstStyle>
          <a:p>
            <a:pPr marL="0" marR="0" lvl="0" indent="0" algn="l" defTabSz="914400" rtl="0" eaLnBrk="1" fontAlgn="base" latinLnBrk="0" hangingPunct="1">
              <a:lnSpc>
                <a:spcPct val="100000"/>
              </a:lnSpc>
              <a:spcBef>
                <a:spcPct val="20000"/>
              </a:spcBef>
              <a:spcAft>
                <a:spcPct val="0"/>
              </a:spcAft>
              <a:buClr>
                <a:srgbClr val="666600"/>
              </a:buClr>
              <a:buSzPct val="75000"/>
              <a:buNone/>
              <a:tabLst/>
              <a:defRPr/>
            </a:pPr>
            <a:r>
              <a:rPr lang="zh-CN" altLang="en-US" sz="1600" kern="0" dirty="0">
                <a:latin typeface="Cambria" panose="02040503050406030204" pitchFamily="18" charset="0"/>
                <a:ea typeface="华文仿宋" panose="02010600040101010101" pitchFamily="2" charset="-122"/>
                <a:cs typeface="Times New Roman" panose="02020603050405020304" pitchFamily="18" charset="0"/>
              </a:rPr>
              <a:t>遍历完毕，</a:t>
            </a:r>
            <a:endParaRPr lang="en-US" altLang="zh-CN" sz="1600" kern="0" dirty="0">
              <a:latin typeface="Cambria" panose="02040503050406030204" pitchFamily="18" charset="0"/>
              <a:ea typeface="华文仿宋" panose="02010600040101010101" pitchFamily="2" charset="-122"/>
              <a:cs typeface="Times New Roman" panose="02020603050405020304" pitchFamily="18" charset="0"/>
            </a:endParaRPr>
          </a:p>
          <a:p>
            <a:pPr marL="0" marR="0" lvl="0" indent="0" algn="l" defTabSz="914400" rtl="0" eaLnBrk="1" fontAlgn="base" latinLnBrk="0" hangingPunct="1">
              <a:lnSpc>
                <a:spcPct val="100000"/>
              </a:lnSpc>
              <a:spcBef>
                <a:spcPct val="20000"/>
              </a:spcBef>
              <a:spcAft>
                <a:spcPct val="0"/>
              </a:spcAft>
              <a:buClr>
                <a:srgbClr val="666600"/>
              </a:buClr>
              <a:buSzPct val="75000"/>
              <a:buNone/>
              <a:tabLst/>
              <a:defRPr/>
            </a:pPr>
            <a:r>
              <a:rPr lang="zh-CN" altLang="en-US" sz="1600" kern="0" dirty="0">
                <a:latin typeface="Cambria" panose="02040503050406030204" pitchFamily="18" charset="0"/>
                <a:ea typeface="华文仿宋" panose="02010600040101010101" pitchFamily="2" charset="-122"/>
                <a:cs typeface="Times New Roman" panose="02020603050405020304" pitchFamily="18" charset="0"/>
              </a:rPr>
              <a:t>找到两个可行解</a:t>
            </a:r>
            <a:endParaRPr kumimoji="0" lang="en-US" altLang="zh-CN" sz="1600" b="1" i="0" u="none" strike="noStrike" kern="0" cap="none" spc="0" normalizeH="0" baseline="0" noProof="0" dirty="0">
              <a:ln>
                <a:noFill/>
              </a:ln>
              <a:effectLst/>
              <a:uLnTx/>
              <a:uFillTx/>
              <a:latin typeface="Cambria" panose="02040503050406030204" pitchFamily="18" charset="0"/>
              <a:ea typeface="华文仿宋"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4062679972"/>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1">
            <a:extLst>
              <a:ext uri="{FF2B5EF4-FFF2-40B4-BE49-F238E27FC236}">
                <a16:creationId xmlns:a16="http://schemas.microsoft.com/office/drawing/2014/main" id="{BD56052C-713E-4AF0-B081-BE09F645B830}"/>
              </a:ext>
            </a:extLst>
          </p:cNvPr>
          <p:cNvSpPr txBox="1">
            <a:spLocks noChangeArrowheads="1"/>
          </p:cNvSpPr>
          <p:nvPr/>
        </p:nvSpPr>
        <p:spPr bwMode="auto">
          <a:xfrm>
            <a:off x="453537" y="142143"/>
            <a:ext cx="6254750" cy="523875"/>
          </a:xfrm>
          <a:prstGeom prst="rect">
            <a:avLst/>
          </a:prstGeom>
          <a:noFill/>
          <a:ln>
            <a:noFill/>
          </a:ln>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N</a:t>
            </a:r>
            <a:r>
              <a:rPr kumimoji="0" lang="zh-CN" altLang="en-US" sz="2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皇后问题</a:t>
            </a:r>
          </a:p>
        </p:txBody>
      </p:sp>
      <p:sp>
        <p:nvSpPr>
          <p:cNvPr id="3" name="Rectangle 2">
            <a:extLst>
              <a:ext uri="{FF2B5EF4-FFF2-40B4-BE49-F238E27FC236}">
                <a16:creationId xmlns:a16="http://schemas.microsoft.com/office/drawing/2014/main" id="{22A8E4CB-9D2D-D194-B136-1B27B2D50902}"/>
              </a:ext>
            </a:extLst>
          </p:cNvPr>
          <p:cNvSpPr>
            <a:spLocks noChangeArrowheads="1"/>
          </p:cNvSpPr>
          <p:nvPr/>
        </p:nvSpPr>
        <p:spPr bwMode="auto">
          <a:xfrm>
            <a:off x="704978" y="803867"/>
            <a:ext cx="16026339"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2" name="Rectangle 4">
            <a:extLst>
              <a:ext uri="{FF2B5EF4-FFF2-40B4-BE49-F238E27FC236}">
                <a16:creationId xmlns:a16="http://schemas.microsoft.com/office/drawing/2014/main" id="{17DF8160-FA71-DE4D-096D-4749BF2215D1}"/>
              </a:ext>
            </a:extLst>
          </p:cNvPr>
          <p:cNvSpPr>
            <a:spLocks noChangeArrowheads="1"/>
          </p:cNvSpPr>
          <p:nvPr/>
        </p:nvSpPr>
        <p:spPr bwMode="auto">
          <a:xfrm>
            <a:off x="190807" y="666018"/>
            <a:ext cx="1711616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4" name="对象 3">
            <a:extLst>
              <a:ext uri="{FF2B5EF4-FFF2-40B4-BE49-F238E27FC236}">
                <a16:creationId xmlns:a16="http://schemas.microsoft.com/office/drawing/2014/main" id="{C3FFF082-F301-839D-4C44-70490E896FEA}"/>
              </a:ext>
            </a:extLst>
          </p:cNvPr>
          <p:cNvGraphicFramePr>
            <a:graphicFrameLocks noChangeAspect="1"/>
          </p:cNvGraphicFramePr>
          <p:nvPr>
            <p:extLst>
              <p:ext uri="{D42A27DB-BD31-4B8C-83A1-F6EECF244321}">
                <p14:modId xmlns:p14="http://schemas.microsoft.com/office/powerpoint/2010/main" val="4261811889"/>
              </p:ext>
            </p:extLst>
          </p:nvPr>
        </p:nvGraphicFramePr>
        <p:xfrm>
          <a:off x="554253" y="1271143"/>
          <a:ext cx="11517936" cy="5162026"/>
        </p:xfrm>
        <a:graphic>
          <a:graphicData uri="http://schemas.openxmlformats.org/presentationml/2006/ole">
            <mc:AlternateContent xmlns:mc="http://schemas.openxmlformats.org/markup-compatibility/2006">
              <mc:Choice xmlns:v="urn:schemas-microsoft-com:vml" Requires="v">
                <p:oleObj spid="_x0000_s5128" r:id="rId4" imgW="11773469" imgH="5336275" progId="SmartDraw.2">
                  <p:embed/>
                </p:oleObj>
              </mc:Choice>
              <mc:Fallback>
                <p:oleObj r:id="rId4" imgW="11773469" imgH="5336275" progId="SmartDraw.2">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4253" y="1271143"/>
                        <a:ext cx="11517936" cy="5162026"/>
                      </a:xfrm>
                      <a:prstGeom prst="rect">
                        <a:avLst/>
                      </a:prstGeom>
                      <a:noFill/>
                    </p:spPr>
                  </p:pic>
                </p:oleObj>
              </mc:Fallback>
            </mc:AlternateContent>
          </a:graphicData>
        </a:graphic>
      </p:graphicFrame>
      <p:sp>
        <p:nvSpPr>
          <p:cNvPr id="7" name="Rectangle 5">
            <a:extLst>
              <a:ext uri="{FF2B5EF4-FFF2-40B4-BE49-F238E27FC236}">
                <a16:creationId xmlns:a16="http://schemas.microsoft.com/office/drawing/2014/main" id="{274E00B4-0977-8934-9AAE-7C2A4B162FBC}"/>
              </a:ext>
            </a:extLst>
          </p:cNvPr>
          <p:cNvSpPr txBox="1">
            <a:spLocks noChangeArrowheads="1"/>
          </p:cNvSpPr>
          <p:nvPr/>
        </p:nvSpPr>
        <p:spPr bwMode="auto">
          <a:xfrm>
            <a:off x="190807" y="573888"/>
            <a:ext cx="11517936" cy="1394510"/>
          </a:xfrm>
          <a:prstGeom prst="rect">
            <a:avLst/>
          </a:prstGeom>
          <a:noFill/>
          <a:ln>
            <a:noFill/>
          </a:ln>
        </p:spPr>
        <p:txBody>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p"/>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Clr>
                <a:schemeClr val="accent1"/>
              </a:buClr>
              <a:buSzPct val="65000"/>
              <a:buFont typeface="Wingdings" panose="05000000000000000000" pitchFamily="2" charset="2"/>
              <a:buChar char="p"/>
              <a:defRPr sz="2000" b="1">
                <a:solidFill>
                  <a:schemeClr val="tx1"/>
                </a:solidFill>
                <a:latin typeface="+mn-lt"/>
                <a:ea typeface="+mn-ea"/>
              </a:defRPr>
            </a:lvl3pPr>
            <a:lvl4pPr marL="1600200" indent="-228600" algn="l" rtl="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mn-lt"/>
                <a:ea typeface="+mn-ea"/>
              </a:defRPr>
            </a:lvl4pPr>
            <a:lvl5pPr marL="2057400" indent="-228600" algn="l" rtl="0" eaLnBrk="0" fontAlgn="base" hangingPunct="0">
              <a:spcBef>
                <a:spcPct val="20000"/>
              </a:spcBef>
              <a:spcAft>
                <a:spcPct val="0"/>
              </a:spcAft>
              <a:buClr>
                <a:schemeClr val="tx2"/>
              </a:buClr>
              <a:buSzPct val="80000"/>
              <a:buFont typeface="Wingdings" panose="05000000000000000000" pitchFamily="2" charset="2"/>
              <a:buChar char="§"/>
              <a:defRPr sz="2000" b="1">
                <a:solidFill>
                  <a:schemeClr val="tx1"/>
                </a:solidFill>
                <a:latin typeface="+mn-lt"/>
                <a:ea typeface="+mn-ea"/>
              </a:defRPr>
            </a:lvl5pPr>
            <a:lvl6pPr marL="25146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6pPr>
            <a:lvl7pPr marL="29718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7pPr>
            <a:lvl8pPr marL="34290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8pPr>
            <a:lvl9pPr marL="38862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9pPr>
          </a:lstStyle>
          <a:p>
            <a:pPr marL="0" lvl="0" indent="0" eaLnBrk="1" hangingPunct="1">
              <a:lnSpc>
                <a:spcPct val="150000"/>
              </a:lnSpc>
              <a:buClr>
                <a:srgbClr val="666600"/>
              </a:buClr>
              <a:buNone/>
              <a:defRPr/>
            </a:pPr>
            <a:r>
              <a:rPr lang="zh-CN" altLang="en-US" sz="2400" kern="0" dirty="0">
                <a:latin typeface="Cambria" panose="02040503050406030204" pitchFamily="18" charset="0"/>
                <a:ea typeface="华文仿宋" panose="02010600040101010101" pitchFamily="2" charset="-122"/>
                <a:cs typeface="Times New Roman" panose="02020603050405020304" pitchFamily="18" charset="0"/>
              </a:rPr>
              <a:t>以</a:t>
            </a:r>
            <a:r>
              <a:rPr lang="en-US" altLang="zh-CN" sz="2400" kern="0" dirty="0">
                <a:latin typeface="Cambria" panose="02040503050406030204" pitchFamily="18" charset="0"/>
                <a:ea typeface="华文仿宋" panose="02010600040101010101" pitchFamily="2" charset="-122"/>
                <a:cs typeface="Times New Roman" panose="02020603050405020304" pitchFamily="18" charset="0"/>
              </a:rPr>
              <a:t>4-</a:t>
            </a:r>
            <a:r>
              <a:rPr lang="zh-CN" altLang="en-US" sz="2400" kern="0" dirty="0">
                <a:latin typeface="Cambria" panose="02040503050406030204" pitchFamily="18" charset="0"/>
                <a:ea typeface="华文仿宋" panose="02010600040101010101" pitchFamily="2" charset="-122"/>
                <a:cs typeface="Times New Roman" panose="02020603050405020304" pitchFamily="18" charset="0"/>
              </a:rPr>
              <a:t>皇后问题为例，回溯搜索过程中生成的节点如下图所示，共生成了</a:t>
            </a:r>
            <a:r>
              <a:rPr lang="en-US" altLang="zh-CN" sz="2400" kern="0" dirty="0">
                <a:latin typeface="Cambria" panose="02040503050406030204" pitchFamily="18" charset="0"/>
                <a:ea typeface="华文仿宋" panose="02010600040101010101" pitchFamily="2" charset="-122"/>
                <a:cs typeface="Times New Roman" panose="02020603050405020304" pitchFamily="18" charset="0"/>
              </a:rPr>
              <a:t>33</a:t>
            </a:r>
            <a:r>
              <a:rPr lang="zh-CN" altLang="en-US" sz="2400" kern="0" dirty="0">
                <a:latin typeface="Cambria" panose="02040503050406030204" pitchFamily="18" charset="0"/>
                <a:ea typeface="华文仿宋" panose="02010600040101010101" pitchFamily="2" charset="-122"/>
                <a:cs typeface="Times New Roman" panose="02020603050405020304" pitchFamily="18" charset="0"/>
              </a:rPr>
              <a:t>个节点：</a:t>
            </a:r>
            <a:endParaRPr kumimoji="0" lang="en-US" altLang="zh-CN" sz="2400" b="1" i="0" u="none" strike="noStrike" kern="0" cap="none" spc="0" normalizeH="0" baseline="0" noProof="0" dirty="0">
              <a:ln>
                <a:noFill/>
              </a:ln>
              <a:effectLst/>
              <a:uLnTx/>
              <a:uFillTx/>
              <a:latin typeface="Cambria" panose="02040503050406030204" pitchFamily="18" charset="0"/>
              <a:ea typeface="华文仿宋"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1661620958"/>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1">
            <a:extLst>
              <a:ext uri="{FF2B5EF4-FFF2-40B4-BE49-F238E27FC236}">
                <a16:creationId xmlns:a16="http://schemas.microsoft.com/office/drawing/2014/main" id="{BD56052C-713E-4AF0-B081-BE09F645B830}"/>
              </a:ext>
            </a:extLst>
          </p:cNvPr>
          <p:cNvSpPr txBox="1">
            <a:spLocks noChangeArrowheads="1"/>
          </p:cNvSpPr>
          <p:nvPr/>
        </p:nvSpPr>
        <p:spPr bwMode="auto">
          <a:xfrm>
            <a:off x="453537" y="142143"/>
            <a:ext cx="6254750" cy="523875"/>
          </a:xfrm>
          <a:prstGeom prst="rect">
            <a:avLst/>
          </a:prstGeom>
          <a:noFill/>
          <a:ln>
            <a:noFill/>
          </a:ln>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N</a:t>
            </a:r>
            <a:r>
              <a:rPr kumimoji="0" lang="zh-CN" altLang="en-US" sz="2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皇后问题</a:t>
            </a:r>
          </a:p>
        </p:txBody>
      </p:sp>
      <p:sp>
        <p:nvSpPr>
          <p:cNvPr id="8" name="Rectangle 5">
            <a:extLst>
              <a:ext uri="{FF2B5EF4-FFF2-40B4-BE49-F238E27FC236}">
                <a16:creationId xmlns:a16="http://schemas.microsoft.com/office/drawing/2014/main" id="{51B10850-534A-4F59-6007-91F664A90952}"/>
              </a:ext>
            </a:extLst>
          </p:cNvPr>
          <p:cNvSpPr txBox="1">
            <a:spLocks noChangeArrowheads="1"/>
          </p:cNvSpPr>
          <p:nvPr/>
        </p:nvSpPr>
        <p:spPr bwMode="auto">
          <a:xfrm>
            <a:off x="453537" y="943534"/>
            <a:ext cx="10936358" cy="523875"/>
          </a:xfrm>
          <a:prstGeom prst="rect">
            <a:avLst/>
          </a:prstGeom>
          <a:noFill/>
          <a:ln>
            <a:noFill/>
          </a:ln>
        </p:spPr>
        <p:txBody>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p"/>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Clr>
                <a:schemeClr val="accent1"/>
              </a:buClr>
              <a:buSzPct val="65000"/>
              <a:buFont typeface="Wingdings" panose="05000000000000000000" pitchFamily="2" charset="2"/>
              <a:buChar char="p"/>
              <a:defRPr sz="2000" b="1">
                <a:solidFill>
                  <a:schemeClr val="tx1"/>
                </a:solidFill>
                <a:latin typeface="+mn-lt"/>
                <a:ea typeface="+mn-ea"/>
              </a:defRPr>
            </a:lvl3pPr>
            <a:lvl4pPr marL="1600200" indent="-228600" algn="l" rtl="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mn-lt"/>
                <a:ea typeface="+mn-ea"/>
              </a:defRPr>
            </a:lvl4pPr>
            <a:lvl5pPr marL="2057400" indent="-228600" algn="l" rtl="0" eaLnBrk="0" fontAlgn="base" hangingPunct="0">
              <a:spcBef>
                <a:spcPct val="20000"/>
              </a:spcBef>
              <a:spcAft>
                <a:spcPct val="0"/>
              </a:spcAft>
              <a:buClr>
                <a:schemeClr val="tx2"/>
              </a:buClr>
              <a:buSzPct val="80000"/>
              <a:buFont typeface="Wingdings" panose="05000000000000000000" pitchFamily="2" charset="2"/>
              <a:buChar char="§"/>
              <a:defRPr sz="2000" b="1">
                <a:solidFill>
                  <a:schemeClr val="tx1"/>
                </a:solidFill>
                <a:latin typeface="+mn-lt"/>
                <a:ea typeface="+mn-ea"/>
              </a:defRPr>
            </a:lvl5pPr>
            <a:lvl6pPr marL="25146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6pPr>
            <a:lvl7pPr marL="29718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7pPr>
            <a:lvl8pPr marL="34290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8pPr>
            <a:lvl9pPr marL="38862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
                <a:srgbClr val="666600"/>
              </a:buClr>
              <a:buSzPct val="75000"/>
              <a:buFont typeface="Wingdings" panose="05000000000000000000" pitchFamily="2" charset="2"/>
              <a:buChar char="p"/>
              <a:tabLst/>
              <a:defRPr/>
            </a:pPr>
            <a:r>
              <a:rPr kumimoji="0" lang="en-US" altLang="zh-CN" sz="2800" b="1" i="0" u="none" strike="noStrike" kern="0" cap="none" spc="0" normalizeH="0" baseline="0" noProof="0" dirty="0">
                <a:ln>
                  <a:noFill/>
                </a:ln>
                <a:solidFill>
                  <a:srgbClr val="000000"/>
                </a:solidFill>
                <a:effectLst/>
                <a:uLnTx/>
                <a:uFillTx/>
                <a:latin typeface="Verdana"/>
                <a:ea typeface="等线" panose="02010600030101010101" pitchFamily="2" charset="-122"/>
                <a:cs typeface="+mn-cs"/>
              </a:rPr>
              <a:t> </a:t>
            </a:r>
            <a:r>
              <a:rPr lang="zh-CN" altLang="en-US" kern="0" noProof="0" dirty="0">
                <a:solidFill>
                  <a:srgbClr val="FF0000"/>
                </a:solidFill>
                <a:latin typeface="华文仿宋" panose="02010600040101010101" pitchFamily="2" charset="-122"/>
                <a:ea typeface="华文仿宋" panose="02010600040101010101" pitchFamily="2" charset="-122"/>
              </a:rPr>
              <a:t>问题</a:t>
            </a:r>
            <a:r>
              <a:rPr lang="zh-CN" altLang="en-US" kern="0" dirty="0">
                <a:solidFill>
                  <a:srgbClr val="FF0000"/>
                </a:solidFill>
                <a:latin typeface="华文仿宋" panose="02010600040101010101" pitchFamily="2" charset="-122"/>
                <a:ea typeface="华文仿宋" panose="02010600040101010101" pitchFamily="2" charset="-122"/>
              </a:rPr>
              <a:t>分析</a:t>
            </a:r>
            <a:endParaRPr kumimoji="0" lang="en-US" altLang="zh-CN" sz="2800" b="1" i="0" u="none" strike="noStrike" kern="0" cap="none" spc="0" normalizeH="0" baseline="0" dirty="0">
              <a:ln>
                <a:noFill/>
              </a:ln>
              <a:solidFill>
                <a:srgbClr val="FF0000"/>
              </a:solidFill>
              <a:effectLst/>
              <a:uLnTx/>
              <a:uFillTx/>
              <a:latin typeface="华文仿宋" panose="02010600040101010101" pitchFamily="2" charset="-122"/>
              <a:ea typeface="华文仿宋" panose="02010600040101010101" pitchFamily="2" charset="-122"/>
              <a:cs typeface="+mn-cs"/>
            </a:endParaRPr>
          </a:p>
        </p:txBody>
      </p:sp>
      <mc:AlternateContent xmlns:mc="http://schemas.openxmlformats.org/markup-compatibility/2006">
        <mc:Choice xmlns:a14="http://schemas.microsoft.com/office/drawing/2010/main" Requires="a14">
          <p:sp>
            <p:nvSpPr>
              <p:cNvPr id="5" name="Rectangle 5">
                <a:extLst>
                  <a:ext uri="{FF2B5EF4-FFF2-40B4-BE49-F238E27FC236}">
                    <a16:creationId xmlns:a16="http://schemas.microsoft.com/office/drawing/2014/main" id="{5A641D56-8CC4-7F20-6E42-238234BEFBD8}"/>
                  </a:ext>
                </a:extLst>
              </p:cNvPr>
              <p:cNvSpPr txBox="1">
                <a:spLocks noChangeArrowheads="1"/>
              </p:cNvSpPr>
              <p:nvPr/>
            </p:nvSpPr>
            <p:spPr bwMode="auto">
              <a:xfrm>
                <a:off x="671975" y="1823063"/>
                <a:ext cx="10499481" cy="2427176"/>
              </a:xfrm>
              <a:prstGeom prst="rect">
                <a:avLst/>
              </a:prstGeom>
              <a:noFill/>
              <a:ln>
                <a:noFill/>
              </a:ln>
            </p:spPr>
            <p:txBody>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p"/>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Clr>
                    <a:schemeClr val="accent1"/>
                  </a:buClr>
                  <a:buSzPct val="65000"/>
                  <a:buFont typeface="Wingdings" panose="05000000000000000000" pitchFamily="2" charset="2"/>
                  <a:buChar char="p"/>
                  <a:defRPr sz="2000" b="1">
                    <a:solidFill>
                      <a:schemeClr val="tx1"/>
                    </a:solidFill>
                    <a:latin typeface="+mn-lt"/>
                    <a:ea typeface="+mn-ea"/>
                  </a:defRPr>
                </a:lvl3pPr>
                <a:lvl4pPr marL="1600200" indent="-228600" algn="l" rtl="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mn-lt"/>
                    <a:ea typeface="+mn-ea"/>
                  </a:defRPr>
                </a:lvl4pPr>
                <a:lvl5pPr marL="2057400" indent="-228600" algn="l" rtl="0" eaLnBrk="0" fontAlgn="base" hangingPunct="0">
                  <a:spcBef>
                    <a:spcPct val="20000"/>
                  </a:spcBef>
                  <a:spcAft>
                    <a:spcPct val="0"/>
                  </a:spcAft>
                  <a:buClr>
                    <a:schemeClr val="tx2"/>
                  </a:buClr>
                  <a:buSzPct val="80000"/>
                  <a:buFont typeface="Wingdings" panose="05000000000000000000" pitchFamily="2" charset="2"/>
                  <a:buChar char="§"/>
                  <a:defRPr sz="2000" b="1">
                    <a:solidFill>
                      <a:schemeClr val="tx1"/>
                    </a:solidFill>
                    <a:latin typeface="+mn-lt"/>
                    <a:ea typeface="+mn-ea"/>
                  </a:defRPr>
                </a:lvl5pPr>
                <a:lvl6pPr marL="25146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6pPr>
                <a:lvl7pPr marL="29718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7pPr>
                <a:lvl8pPr marL="34290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8pPr>
                <a:lvl9pPr marL="38862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9pPr>
              </a:lstStyle>
              <a:p>
                <a:pPr marL="0" lvl="0" indent="0" eaLnBrk="1" hangingPunct="1">
                  <a:buClr>
                    <a:srgbClr val="666600"/>
                  </a:buClr>
                  <a:buNone/>
                  <a:defRPr/>
                </a:pPr>
                <a:r>
                  <a:rPr kumimoji="0" lang="zh-CN" altLang="en-US" sz="2400" b="1" i="0" u="none" strike="noStrike" kern="0" cap="none" spc="0" normalizeH="0" baseline="0" noProof="0" dirty="0">
                    <a:ln>
                      <a:noFill/>
                    </a:ln>
                    <a:effectLst/>
                    <a:uLnTx/>
                    <a:uFillTx/>
                    <a:latin typeface="Cambria" panose="02040503050406030204" pitchFamily="18" charset="0"/>
                    <a:ea typeface="华文仿宋" panose="02010600040101010101" pitchFamily="2" charset="-122"/>
                    <a:cs typeface="Times New Roman" panose="02020603050405020304" pitchFamily="18" charset="0"/>
                  </a:rPr>
                  <a:t>解向量：</a:t>
                </a:r>
                <a:r>
                  <a:rPr kumimoji="0" lang="en-US" altLang="zh-CN" sz="2400" b="1" i="0" u="none" strike="noStrike" kern="0" cap="none" spc="0" normalizeH="0" baseline="0" noProof="0" dirty="0">
                    <a:ln>
                      <a:noFill/>
                    </a:ln>
                    <a:effectLst/>
                    <a:uLnTx/>
                    <a:uFillTx/>
                    <a:latin typeface="Cambria" panose="02040503050406030204" pitchFamily="18" charset="0"/>
                    <a:ea typeface="华文仿宋" panose="02010600040101010101" pitchFamily="2" charset="-122"/>
                    <a:cs typeface="Times New Roman" panose="02020603050405020304" pitchFamily="18" charset="0"/>
                  </a:rPr>
                  <a:t>(</a:t>
                </a:r>
                <a14:m>
                  <m:oMath xmlns:m="http://schemas.openxmlformats.org/officeDocument/2006/math">
                    <m:sSub>
                      <m:sSubPr>
                        <m:ctrlPr>
                          <a:rPr kumimoji="0" lang="en-US" altLang="zh-CN" sz="2400" b="1" i="1" u="none" strike="noStrike" kern="0" cap="none" spc="0" normalizeH="0" baseline="0" noProof="0" smtClean="0">
                            <a:ln>
                              <a:noFill/>
                            </a:ln>
                            <a:effectLst/>
                            <a:uLnTx/>
                            <a:uFillTx/>
                            <a:latin typeface="Cambria Math" panose="02040503050406030204" pitchFamily="18" charset="0"/>
                            <a:ea typeface="华文仿宋" panose="02010600040101010101" pitchFamily="2" charset="-122"/>
                            <a:cs typeface="Times New Roman" panose="02020603050405020304" pitchFamily="18" charset="0"/>
                          </a:rPr>
                        </m:ctrlPr>
                      </m:sSubPr>
                      <m:e>
                        <m:r>
                          <a:rPr kumimoji="0" lang="en-US" altLang="zh-CN" sz="2400" b="1" i="1" u="none" strike="noStrike" kern="0" cap="none" spc="0" normalizeH="0" baseline="0" noProof="0" smtClean="0">
                            <a:ln>
                              <a:noFill/>
                            </a:ln>
                            <a:effectLst/>
                            <a:uLnTx/>
                            <a:uFillTx/>
                            <a:latin typeface="Cambria Math" panose="02040503050406030204" pitchFamily="18" charset="0"/>
                            <a:ea typeface="华文仿宋" panose="02010600040101010101" pitchFamily="2" charset="-122"/>
                            <a:cs typeface="Times New Roman" panose="02020603050405020304" pitchFamily="18" charset="0"/>
                          </a:rPr>
                          <m:t>𝒙</m:t>
                        </m:r>
                      </m:e>
                      <m:sub>
                        <m:r>
                          <a:rPr kumimoji="0" lang="en-US" altLang="zh-CN" sz="2400" b="1" i="1" u="none" strike="noStrike" kern="0" cap="none" spc="0" normalizeH="0" baseline="0" noProof="0" smtClean="0">
                            <a:ln>
                              <a:noFill/>
                            </a:ln>
                            <a:effectLst/>
                            <a:uLnTx/>
                            <a:uFillTx/>
                            <a:latin typeface="Cambria Math" panose="02040503050406030204" pitchFamily="18" charset="0"/>
                            <a:ea typeface="华文仿宋" panose="02010600040101010101" pitchFamily="2" charset="-122"/>
                            <a:cs typeface="Times New Roman" panose="02020603050405020304" pitchFamily="18" charset="0"/>
                          </a:rPr>
                          <m:t>𝟏</m:t>
                        </m:r>
                      </m:sub>
                    </m:sSub>
                  </m:oMath>
                </a14:m>
                <a:r>
                  <a:rPr kumimoji="0" lang="en-US" altLang="zh-CN" sz="2400" b="1" i="0" u="none" strike="noStrike" kern="0" cap="none" spc="0" normalizeH="0" baseline="0" noProof="0" dirty="0">
                    <a:ln>
                      <a:noFill/>
                    </a:ln>
                    <a:effectLst/>
                    <a:uLnTx/>
                    <a:uFillTx/>
                    <a:latin typeface="Cambria" panose="02040503050406030204" pitchFamily="18" charset="0"/>
                    <a:ea typeface="华文仿宋" panose="02010600040101010101" pitchFamily="2" charset="-122"/>
                    <a:cs typeface="Times New Roman" panose="02020603050405020304" pitchFamily="18" charset="0"/>
                  </a:rPr>
                  <a:t>, </a:t>
                </a:r>
                <a14:m>
                  <m:oMath xmlns:m="http://schemas.openxmlformats.org/officeDocument/2006/math">
                    <m:sSub>
                      <m:sSubPr>
                        <m:ctrlPr>
                          <a:rPr lang="en-US" altLang="zh-CN" sz="2400" i="1" kern="0">
                            <a:latin typeface="Cambria Math" panose="02040503050406030204" pitchFamily="18" charset="0"/>
                            <a:ea typeface="华文仿宋" panose="02010600040101010101" pitchFamily="2" charset="-122"/>
                            <a:cs typeface="Times New Roman" panose="02020603050405020304" pitchFamily="18" charset="0"/>
                          </a:rPr>
                        </m:ctrlPr>
                      </m:sSubPr>
                      <m:e>
                        <m:r>
                          <a:rPr lang="en-US" altLang="zh-CN" sz="2400" i="1" kern="0">
                            <a:latin typeface="Cambria Math" panose="02040503050406030204" pitchFamily="18" charset="0"/>
                            <a:ea typeface="华文仿宋" panose="02010600040101010101" pitchFamily="2" charset="-122"/>
                            <a:cs typeface="Times New Roman" panose="02020603050405020304" pitchFamily="18" charset="0"/>
                          </a:rPr>
                          <m:t>𝒙</m:t>
                        </m:r>
                      </m:e>
                      <m:sub>
                        <m:r>
                          <a:rPr lang="en-US" altLang="zh-CN" sz="2400" b="1" i="1" kern="0" smtClean="0">
                            <a:latin typeface="Cambria Math" panose="02040503050406030204" pitchFamily="18" charset="0"/>
                            <a:ea typeface="华文仿宋" panose="02010600040101010101" pitchFamily="2" charset="-122"/>
                            <a:cs typeface="Times New Roman" panose="02020603050405020304" pitchFamily="18" charset="0"/>
                          </a:rPr>
                          <m:t>𝟐</m:t>
                        </m:r>
                      </m:sub>
                    </m:sSub>
                  </m:oMath>
                </a14:m>
                <a:r>
                  <a:rPr kumimoji="0" lang="en-US" altLang="zh-CN" sz="2400" b="1" i="0" u="none" strike="noStrike" kern="0" cap="none" spc="0" normalizeH="0" baseline="0" noProof="0" dirty="0">
                    <a:ln>
                      <a:noFill/>
                    </a:ln>
                    <a:effectLst/>
                    <a:uLnTx/>
                    <a:uFillTx/>
                    <a:latin typeface="Cambria" panose="02040503050406030204" pitchFamily="18" charset="0"/>
                    <a:ea typeface="华文仿宋" panose="02010600040101010101" pitchFamily="2" charset="-122"/>
                    <a:cs typeface="Times New Roman" panose="02020603050405020304" pitchFamily="18" charset="0"/>
                  </a:rPr>
                  <a:t>, … , </a:t>
                </a:r>
                <a14:m>
                  <m:oMath xmlns:m="http://schemas.openxmlformats.org/officeDocument/2006/math">
                    <m:sSub>
                      <m:sSubPr>
                        <m:ctrlPr>
                          <a:rPr lang="en-US" altLang="zh-CN" sz="2400" i="1" kern="0">
                            <a:latin typeface="Cambria Math" panose="02040503050406030204" pitchFamily="18" charset="0"/>
                            <a:ea typeface="华文仿宋" panose="02010600040101010101" pitchFamily="2" charset="-122"/>
                            <a:cs typeface="Times New Roman" panose="02020603050405020304" pitchFamily="18" charset="0"/>
                          </a:rPr>
                        </m:ctrlPr>
                      </m:sSubPr>
                      <m:e>
                        <m:r>
                          <a:rPr lang="en-US" altLang="zh-CN" sz="2400" i="1" kern="0">
                            <a:latin typeface="Cambria Math" panose="02040503050406030204" pitchFamily="18" charset="0"/>
                            <a:ea typeface="华文仿宋" panose="02010600040101010101" pitchFamily="2" charset="-122"/>
                            <a:cs typeface="Times New Roman" panose="02020603050405020304" pitchFamily="18" charset="0"/>
                          </a:rPr>
                          <m:t>𝒙</m:t>
                        </m:r>
                      </m:e>
                      <m:sub>
                        <m:r>
                          <a:rPr lang="en-US" altLang="zh-CN" sz="2400" b="1" i="1" kern="0" smtClean="0">
                            <a:latin typeface="Cambria Math" panose="02040503050406030204" pitchFamily="18" charset="0"/>
                            <a:ea typeface="华文仿宋" panose="02010600040101010101" pitchFamily="2" charset="-122"/>
                            <a:cs typeface="Times New Roman" panose="02020603050405020304" pitchFamily="18" charset="0"/>
                          </a:rPr>
                          <m:t>𝒏</m:t>
                        </m:r>
                      </m:sub>
                    </m:sSub>
                  </m:oMath>
                </a14:m>
                <a:r>
                  <a:rPr kumimoji="0" lang="en-US" altLang="zh-CN" sz="2400" b="1" i="0" u="none" strike="noStrike" kern="0" cap="none" spc="0" normalizeH="0" baseline="0" noProof="0" dirty="0">
                    <a:ln>
                      <a:noFill/>
                    </a:ln>
                    <a:effectLst/>
                    <a:uLnTx/>
                    <a:uFillTx/>
                    <a:latin typeface="Cambria" panose="02040503050406030204" pitchFamily="18" charset="0"/>
                    <a:ea typeface="华文仿宋" panose="02010600040101010101" pitchFamily="2" charset="-122"/>
                    <a:cs typeface="Times New Roman" panose="02020603050405020304" pitchFamily="18" charset="0"/>
                  </a:rPr>
                  <a:t>)</a:t>
                </a:r>
                <a:r>
                  <a:rPr kumimoji="0" lang="zh-CN" altLang="en-US" sz="2400" b="1" i="0" u="none" strike="noStrike" kern="0" cap="none" spc="0" normalizeH="0" baseline="0" noProof="0" dirty="0">
                    <a:ln>
                      <a:noFill/>
                    </a:ln>
                    <a:effectLst/>
                    <a:uLnTx/>
                    <a:uFillTx/>
                    <a:latin typeface="Cambria" panose="02040503050406030204" pitchFamily="18" charset="0"/>
                    <a:ea typeface="华文仿宋" panose="02010600040101010101" pitchFamily="2" charset="-122"/>
                    <a:cs typeface="Times New Roman" panose="02020603050405020304" pitchFamily="18" charset="0"/>
                  </a:rPr>
                  <a:t>，其中</a:t>
                </a:r>
                <a14:m>
                  <m:oMath xmlns:m="http://schemas.openxmlformats.org/officeDocument/2006/math">
                    <m:sSub>
                      <m:sSubPr>
                        <m:ctrlPr>
                          <a:rPr lang="en-US" altLang="zh-CN" sz="2400" i="1" kern="0" smtClean="0">
                            <a:latin typeface="Cambria Math" panose="02040503050406030204" pitchFamily="18" charset="0"/>
                            <a:ea typeface="华文仿宋" panose="02010600040101010101" pitchFamily="2" charset="-122"/>
                            <a:cs typeface="Times New Roman" panose="02020603050405020304" pitchFamily="18" charset="0"/>
                          </a:rPr>
                        </m:ctrlPr>
                      </m:sSubPr>
                      <m:e>
                        <m:r>
                          <a:rPr lang="en-US" altLang="zh-CN" sz="2400" i="1" kern="0">
                            <a:latin typeface="Cambria Math" panose="02040503050406030204" pitchFamily="18" charset="0"/>
                            <a:ea typeface="华文仿宋" panose="02010600040101010101" pitchFamily="2" charset="-122"/>
                            <a:cs typeface="Times New Roman" panose="02020603050405020304" pitchFamily="18" charset="0"/>
                          </a:rPr>
                          <m:t>𝒙</m:t>
                        </m:r>
                      </m:e>
                      <m:sub>
                        <m:r>
                          <a:rPr lang="en-US" altLang="zh-CN" sz="2400" b="1" i="1" kern="0" smtClean="0">
                            <a:latin typeface="Cambria Math" panose="02040503050406030204" pitchFamily="18" charset="0"/>
                            <a:ea typeface="华文仿宋" panose="02010600040101010101" pitchFamily="2" charset="-122"/>
                            <a:cs typeface="Times New Roman" panose="02020603050405020304" pitchFamily="18" charset="0"/>
                          </a:rPr>
                          <m:t>𝒊</m:t>
                        </m:r>
                      </m:sub>
                    </m:sSub>
                  </m:oMath>
                </a14:m>
                <a:r>
                  <a:rPr kumimoji="0" lang="zh-CN" altLang="en-US" sz="2400" b="1" i="0" u="none" strike="noStrike" kern="0" cap="none" spc="0" normalizeH="0" baseline="0" noProof="0" dirty="0">
                    <a:ln>
                      <a:noFill/>
                    </a:ln>
                    <a:effectLst/>
                    <a:uLnTx/>
                    <a:uFillTx/>
                    <a:latin typeface="Cambria" panose="02040503050406030204" pitchFamily="18" charset="0"/>
                    <a:ea typeface="华文仿宋" panose="02010600040101010101" pitchFamily="2" charset="-122"/>
                    <a:cs typeface="Times New Roman" panose="02020603050405020304" pitchFamily="18" charset="0"/>
                  </a:rPr>
                  <a:t>表示第</a:t>
                </a:r>
                <a:r>
                  <a:rPr kumimoji="0" lang="en-US" altLang="zh-CN" sz="2400" b="1" i="0" u="none" strike="noStrike" kern="0" cap="none" spc="0" normalizeH="0" baseline="0" noProof="0" dirty="0" err="1">
                    <a:ln>
                      <a:noFill/>
                    </a:ln>
                    <a:effectLst/>
                    <a:uLnTx/>
                    <a:uFillTx/>
                    <a:latin typeface="Cambria" panose="02040503050406030204" pitchFamily="18" charset="0"/>
                    <a:ea typeface="华文仿宋" panose="02010600040101010101" pitchFamily="2" charset="-122"/>
                    <a:cs typeface="Times New Roman" panose="02020603050405020304" pitchFamily="18" charset="0"/>
                  </a:rPr>
                  <a:t>i</a:t>
                </a:r>
                <a:r>
                  <a:rPr kumimoji="0" lang="zh-CN" altLang="en-US" sz="2400" b="1" i="0" u="none" strike="noStrike" kern="0" cap="none" spc="0" normalizeH="0" baseline="0" noProof="0" dirty="0">
                    <a:ln>
                      <a:noFill/>
                    </a:ln>
                    <a:effectLst/>
                    <a:uLnTx/>
                    <a:uFillTx/>
                    <a:latin typeface="Cambria" panose="02040503050406030204" pitchFamily="18" charset="0"/>
                    <a:ea typeface="华文仿宋" panose="02010600040101010101" pitchFamily="2" charset="-122"/>
                    <a:cs typeface="Times New Roman" panose="02020603050405020304" pitchFamily="18" charset="0"/>
                  </a:rPr>
                  <a:t>行的皇后在第</a:t>
                </a:r>
                <a14:m>
                  <m:oMath xmlns:m="http://schemas.openxmlformats.org/officeDocument/2006/math">
                    <m:sSub>
                      <m:sSubPr>
                        <m:ctrlPr>
                          <a:rPr lang="en-US" altLang="zh-CN" sz="2400" i="1" kern="0">
                            <a:latin typeface="Cambria Math" panose="02040503050406030204" pitchFamily="18" charset="0"/>
                            <a:ea typeface="华文仿宋" panose="02010600040101010101" pitchFamily="2" charset="-122"/>
                            <a:cs typeface="Times New Roman" panose="02020603050405020304" pitchFamily="18" charset="0"/>
                          </a:rPr>
                        </m:ctrlPr>
                      </m:sSubPr>
                      <m:e>
                        <m:r>
                          <a:rPr lang="en-US" altLang="zh-CN" sz="2400" i="1" kern="0">
                            <a:latin typeface="Cambria Math" panose="02040503050406030204" pitchFamily="18" charset="0"/>
                            <a:ea typeface="华文仿宋" panose="02010600040101010101" pitchFamily="2" charset="-122"/>
                            <a:cs typeface="Times New Roman" panose="02020603050405020304" pitchFamily="18" charset="0"/>
                          </a:rPr>
                          <m:t>𝒙</m:t>
                        </m:r>
                      </m:e>
                      <m:sub>
                        <m:r>
                          <a:rPr lang="en-US" altLang="zh-CN" sz="2400" b="1" i="1" kern="0" smtClean="0">
                            <a:latin typeface="Cambria Math" panose="02040503050406030204" pitchFamily="18" charset="0"/>
                            <a:ea typeface="华文仿宋" panose="02010600040101010101" pitchFamily="2" charset="-122"/>
                            <a:cs typeface="Times New Roman" panose="02020603050405020304" pitchFamily="18" charset="0"/>
                          </a:rPr>
                          <m:t>𝒊</m:t>
                        </m:r>
                      </m:sub>
                    </m:sSub>
                  </m:oMath>
                </a14:m>
                <a:r>
                  <a:rPr kumimoji="0" lang="zh-CN" altLang="en-US" sz="2400" b="1" i="0" u="none" strike="noStrike" kern="0" cap="none" spc="0" normalizeH="0" baseline="0" noProof="0" dirty="0">
                    <a:ln>
                      <a:noFill/>
                    </a:ln>
                    <a:effectLst/>
                    <a:uLnTx/>
                    <a:uFillTx/>
                    <a:latin typeface="Cambria" panose="02040503050406030204" pitchFamily="18" charset="0"/>
                    <a:ea typeface="华文仿宋" panose="02010600040101010101" pitchFamily="2" charset="-122"/>
                    <a:cs typeface="Times New Roman" panose="02020603050405020304" pitchFamily="18" charset="0"/>
                  </a:rPr>
                  <a:t>列；</a:t>
                </a:r>
              </a:p>
              <a:p>
                <a:pPr marL="0" marR="0" lvl="0" indent="0" algn="l" defTabSz="914400" rtl="0" eaLnBrk="1" fontAlgn="base" latinLnBrk="0" hangingPunct="1">
                  <a:lnSpc>
                    <a:spcPct val="100000"/>
                  </a:lnSpc>
                  <a:spcBef>
                    <a:spcPct val="20000"/>
                  </a:spcBef>
                  <a:spcAft>
                    <a:spcPct val="0"/>
                  </a:spcAft>
                  <a:buClr>
                    <a:srgbClr val="666600"/>
                  </a:buClr>
                  <a:buSzPct val="75000"/>
                  <a:buNone/>
                  <a:tabLst/>
                  <a:defRPr/>
                </a:pPr>
                <a:r>
                  <a:rPr kumimoji="0" lang="zh-CN" altLang="en-US" sz="2400" b="1" i="0" u="none" strike="noStrike" kern="0" cap="none" spc="0" normalizeH="0" baseline="0" noProof="0" dirty="0">
                    <a:ln>
                      <a:noFill/>
                    </a:ln>
                    <a:effectLst/>
                    <a:uLnTx/>
                    <a:uFillTx/>
                    <a:latin typeface="Cambria" panose="02040503050406030204" pitchFamily="18" charset="0"/>
                    <a:ea typeface="华文仿宋" panose="02010600040101010101" pitchFamily="2" charset="-122"/>
                    <a:cs typeface="Times New Roman" panose="02020603050405020304" pitchFamily="18" charset="0"/>
                  </a:rPr>
                  <a:t>显式约束：</a:t>
                </a:r>
                <a:r>
                  <a:rPr lang="en-US" altLang="zh-CN" sz="2400" kern="0" dirty="0">
                    <a:ea typeface="华文仿宋" panose="02010600040101010101" pitchFamily="2" charset="-122"/>
                    <a:cs typeface="Times New Roman" panose="02020603050405020304" pitchFamily="18" charset="0"/>
                  </a:rPr>
                  <a:t> </a:t>
                </a:r>
                <a14:m>
                  <m:oMath xmlns:m="http://schemas.openxmlformats.org/officeDocument/2006/math">
                    <m:sSub>
                      <m:sSubPr>
                        <m:ctrlPr>
                          <a:rPr lang="en-US" altLang="zh-CN" sz="2400" i="1" kern="0">
                            <a:latin typeface="Cambria Math" panose="02040503050406030204" pitchFamily="18" charset="0"/>
                            <a:ea typeface="华文仿宋" panose="02010600040101010101" pitchFamily="2" charset="-122"/>
                            <a:cs typeface="Times New Roman" panose="02020603050405020304" pitchFamily="18" charset="0"/>
                          </a:rPr>
                        </m:ctrlPr>
                      </m:sSubPr>
                      <m:e>
                        <m:r>
                          <a:rPr lang="en-US" altLang="zh-CN" sz="2400" i="1" kern="0">
                            <a:latin typeface="Cambria Math" panose="02040503050406030204" pitchFamily="18" charset="0"/>
                            <a:ea typeface="华文仿宋" panose="02010600040101010101" pitchFamily="2" charset="-122"/>
                            <a:cs typeface="Times New Roman" panose="02020603050405020304" pitchFamily="18" charset="0"/>
                          </a:rPr>
                          <m:t>𝒙</m:t>
                        </m:r>
                      </m:e>
                      <m:sub>
                        <m:r>
                          <a:rPr lang="en-US" altLang="zh-CN" sz="2400" b="1" i="1" kern="0" smtClean="0">
                            <a:latin typeface="Cambria Math" panose="02040503050406030204" pitchFamily="18" charset="0"/>
                            <a:ea typeface="华文仿宋" panose="02010600040101010101" pitchFamily="2" charset="-122"/>
                            <a:cs typeface="Times New Roman" panose="02020603050405020304" pitchFamily="18" charset="0"/>
                          </a:rPr>
                          <m:t>𝒊</m:t>
                        </m:r>
                      </m:sub>
                    </m:sSub>
                    <m:r>
                      <a:rPr lang="en-US" altLang="zh-CN" sz="2400" b="1" i="1" kern="0" smtClean="0">
                        <a:latin typeface="Cambria Math" panose="02040503050406030204" pitchFamily="18" charset="0"/>
                        <a:ea typeface="华文仿宋" panose="02010600040101010101" pitchFamily="2" charset="-122"/>
                        <a:cs typeface="Times New Roman" panose="02020603050405020304" pitchFamily="18" charset="0"/>
                      </a:rPr>
                      <m:t> </m:t>
                    </m:r>
                  </m:oMath>
                </a14:m>
                <a:r>
                  <a:rPr kumimoji="0" lang="en-US" altLang="zh-CN" sz="2400" b="1" i="0" u="none" strike="noStrike" kern="0" cap="none" spc="0" normalizeH="0" baseline="0" noProof="0" dirty="0">
                    <a:ln>
                      <a:noFill/>
                    </a:ln>
                    <a:effectLst/>
                    <a:uLnTx/>
                    <a:uFillTx/>
                    <a:latin typeface="Cambria" panose="02040503050406030204" pitchFamily="18" charset="0"/>
                    <a:ea typeface="华文仿宋" panose="02010600040101010101" pitchFamily="2" charset="-122"/>
                    <a:cs typeface="Times New Roman" panose="02020603050405020304" pitchFamily="18" charset="0"/>
                  </a:rPr>
                  <a:t>=1,2, … ,n</a:t>
                </a:r>
              </a:p>
              <a:p>
                <a:pPr marL="0" marR="0" lvl="0" indent="0" algn="l" defTabSz="914400" rtl="0" eaLnBrk="1" fontAlgn="base" latinLnBrk="0" hangingPunct="1">
                  <a:lnSpc>
                    <a:spcPct val="100000"/>
                  </a:lnSpc>
                  <a:spcBef>
                    <a:spcPct val="20000"/>
                  </a:spcBef>
                  <a:spcAft>
                    <a:spcPct val="0"/>
                  </a:spcAft>
                  <a:buClr>
                    <a:srgbClr val="666600"/>
                  </a:buClr>
                  <a:buSzPct val="75000"/>
                  <a:buNone/>
                  <a:tabLst/>
                  <a:defRPr/>
                </a:pPr>
                <a:r>
                  <a:rPr kumimoji="0" lang="zh-CN" altLang="en-US" sz="2400" b="1" i="0" u="none" strike="noStrike" kern="0" cap="none" spc="0" normalizeH="0" baseline="0" noProof="0" dirty="0">
                    <a:ln>
                      <a:noFill/>
                    </a:ln>
                    <a:effectLst/>
                    <a:uLnTx/>
                    <a:uFillTx/>
                    <a:latin typeface="Cambria" panose="02040503050406030204" pitchFamily="18" charset="0"/>
                    <a:ea typeface="华文仿宋" panose="02010600040101010101" pitchFamily="2" charset="-122"/>
                    <a:cs typeface="Times New Roman" panose="02020603050405020304" pitchFamily="18" charset="0"/>
                  </a:rPr>
                  <a:t>隐式约束：</a:t>
                </a:r>
              </a:p>
              <a:p>
                <a:pPr marL="0" lvl="0" indent="0" eaLnBrk="1" hangingPunct="1">
                  <a:buClr>
                    <a:srgbClr val="666600"/>
                  </a:buClr>
                  <a:buNone/>
                  <a:defRPr/>
                </a:pPr>
                <a:r>
                  <a:rPr kumimoji="0" lang="zh-CN" altLang="en-US" sz="2400" b="1" i="0" u="none" strike="noStrike" kern="0" cap="none" spc="0" normalizeH="0" baseline="0" noProof="0" dirty="0">
                    <a:ln>
                      <a:noFill/>
                    </a:ln>
                    <a:effectLst/>
                    <a:uLnTx/>
                    <a:uFillTx/>
                    <a:latin typeface="Cambria" panose="02040503050406030204" pitchFamily="18" charset="0"/>
                    <a:ea typeface="华文仿宋" panose="02010600040101010101" pitchFamily="2" charset="-122"/>
                    <a:cs typeface="Times New Roman" panose="02020603050405020304" pitchFamily="18" charset="0"/>
                  </a:rPr>
                  <a:t>    </a:t>
                </a:r>
                <a:r>
                  <a:rPr kumimoji="0" lang="en-US" altLang="zh-CN" sz="2400" b="1" i="0" u="none" strike="noStrike" kern="0" cap="none" spc="0" normalizeH="0" baseline="0" noProof="0" dirty="0">
                    <a:ln>
                      <a:noFill/>
                    </a:ln>
                    <a:effectLst/>
                    <a:uLnTx/>
                    <a:uFillTx/>
                    <a:latin typeface="Cambria" panose="02040503050406030204" pitchFamily="18" charset="0"/>
                    <a:ea typeface="华文仿宋" panose="02010600040101010101" pitchFamily="2" charset="-122"/>
                    <a:cs typeface="Times New Roman" panose="02020603050405020304" pitchFamily="18" charset="0"/>
                  </a:rPr>
                  <a:t>1)</a:t>
                </a:r>
                <a:r>
                  <a:rPr kumimoji="0" lang="zh-CN" altLang="en-US" sz="2400" b="1" i="0" u="none" strike="noStrike" kern="0" cap="none" spc="0" normalizeH="0" baseline="0" noProof="0" dirty="0">
                    <a:ln>
                      <a:noFill/>
                    </a:ln>
                    <a:effectLst/>
                    <a:uLnTx/>
                    <a:uFillTx/>
                    <a:latin typeface="Cambria" panose="02040503050406030204" pitchFamily="18" charset="0"/>
                    <a:ea typeface="华文仿宋" panose="02010600040101010101" pitchFamily="2" charset="-122"/>
                    <a:cs typeface="Times New Roman" panose="02020603050405020304" pitchFamily="18" charset="0"/>
                  </a:rPr>
                  <a:t>任意两行的皇后不在同一列：对于任意</a:t>
                </a:r>
                <a:r>
                  <a:rPr kumimoji="0" lang="en-US" altLang="zh-CN" sz="2400" b="1" i="0" u="none" strike="noStrike" kern="0" cap="none" spc="0" normalizeH="0" baseline="0" noProof="0" dirty="0" err="1">
                    <a:ln>
                      <a:noFill/>
                    </a:ln>
                    <a:effectLst/>
                    <a:uLnTx/>
                    <a:uFillTx/>
                    <a:latin typeface="Cambria" panose="02040503050406030204" pitchFamily="18" charset="0"/>
                    <a:ea typeface="华文仿宋" panose="02010600040101010101" pitchFamily="2" charset="-122"/>
                    <a:cs typeface="Times New Roman" panose="02020603050405020304" pitchFamily="18" charset="0"/>
                  </a:rPr>
                  <a:t>i</a:t>
                </a:r>
                <a:r>
                  <a:rPr kumimoji="0" lang="en-US" altLang="zh-CN" sz="2400" b="1" i="0" u="none" strike="noStrike" kern="0" cap="none" spc="0" normalizeH="0" baseline="0" noProof="0" dirty="0" err="1">
                    <a:ln>
                      <a:noFill/>
                    </a:ln>
                    <a:effectLst/>
                    <a:uLnTx/>
                    <a:uFillTx/>
                    <a:latin typeface="Calibri" panose="020F0502020204030204" pitchFamily="34" charset="0"/>
                    <a:ea typeface="华文仿宋" panose="02010600040101010101" pitchFamily="2" charset="-122"/>
                    <a:cs typeface="Calibri" panose="020F0502020204030204" pitchFamily="34" charset="0"/>
                  </a:rPr>
                  <a:t>≠</a:t>
                </a:r>
                <a:r>
                  <a:rPr kumimoji="0" lang="en-US" altLang="zh-CN" sz="2400" b="1" i="0" u="none" strike="noStrike" kern="0" cap="none" spc="0" normalizeH="0" baseline="0" noProof="0" dirty="0" err="1">
                    <a:ln>
                      <a:noFill/>
                    </a:ln>
                    <a:effectLst/>
                    <a:uLnTx/>
                    <a:uFillTx/>
                    <a:latin typeface="Cambria" panose="02040503050406030204" pitchFamily="18" charset="0"/>
                    <a:ea typeface="华文仿宋" panose="02010600040101010101" pitchFamily="2" charset="-122"/>
                    <a:cs typeface="Times New Roman" panose="02020603050405020304" pitchFamily="18" charset="0"/>
                  </a:rPr>
                  <a:t>j</a:t>
                </a:r>
                <a:r>
                  <a:rPr kumimoji="0" lang="zh-CN" altLang="en-US" sz="2400" b="1" i="0" u="none" strike="noStrike" kern="0" cap="none" spc="0" normalizeH="0" baseline="0" noProof="0" dirty="0">
                    <a:ln>
                      <a:noFill/>
                    </a:ln>
                    <a:effectLst/>
                    <a:uLnTx/>
                    <a:uFillTx/>
                    <a:latin typeface="Cambria" panose="02040503050406030204" pitchFamily="18" charset="0"/>
                    <a:ea typeface="华文仿宋" panose="02010600040101010101" pitchFamily="2" charset="-122"/>
                    <a:cs typeface="Times New Roman" panose="02020603050405020304" pitchFamily="18" charset="0"/>
                  </a:rPr>
                  <a:t>，</a:t>
                </a:r>
                <a:r>
                  <a:rPr lang="en-US" altLang="zh-CN" sz="2400" kern="0" dirty="0">
                    <a:ea typeface="华文仿宋" panose="02010600040101010101" pitchFamily="2" charset="-122"/>
                    <a:cs typeface="Times New Roman" panose="02020603050405020304" pitchFamily="18" charset="0"/>
                  </a:rPr>
                  <a:t> </a:t>
                </a:r>
                <a14:m>
                  <m:oMath xmlns:m="http://schemas.openxmlformats.org/officeDocument/2006/math">
                    <m:sSub>
                      <m:sSubPr>
                        <m:ctrlPr>
                          <a:rPr lang="en-US" altLang="zh-CN" sz="2400" i="1" kern="0">
                            <a:latin typeface="Cambria Math" panose="02040503050406030204" pitchFamily="18" charset="0"/>
                            <a:ea typeface="华文仿宋" panose="02010600040101010101" pitchFamily="2" charset="-122"/>
                            <a:cs typeface="Times New Roman" panose="02020603050405020304" pitchFamily="18" charset="0"/>
                          </a:rPr>
                        </m:ctrlPr>
                      </m:sSubPr>
                      <m:e>
                        <m:r>
                          <a:rPr lang="en-US" altLang="zh-CN" sz="2400" i="1" kern="0">
                            <a:latin typeface="Cambria Math" panose="02040503050406030204" pitchFamily="18" charset="0"/>
                            <a:ea typeface="华文仿宋" panose="02010600040101010101" pitchFamily="2" charset="-122"/>
                            <a:cs typeface="Times New Roman" panose="02020603050405020304" pitchFamily="18" charset="0"/>
                          </a:rPr>
                          <m:t>𝒙</m:t>
                        </m:r>
                      </m:e>
                      <m:sub>
                        <m:r>
                          <a:rPr lang="en-US" altLang="zh-CN" sz="2400" b="1" i="1" kern="0" smtClean="0">
                            <a:latin typeface="Cambria Math" panose="02040503050406030204" pitchFamily="18" charset="0"/>
                            <a:ea typeface="华文仿宋" panose="02010600040101010101" pitchFamily="2" charset="-122"/>
                            <a:cs typeface="Times New Roman" panose="02020603050405020304" pitchFamily="18" charset="0"/>
                          </a:rPr>
                          <m:t>𝒊</m:t>
                        </m:r>
                      </m:sub>
                    </m:sSub>
                    <m:r>
                      <a:rPr lang="en-US" altLang="zh-CN" sz="2400" b="1" i="1" kern="0" smtClean="0">
                        <a:latin typeface="Cambria Math" panose="02040503050406030204" pitchFamily="18" charset="0"/>
                        <a:ea typeface="华文仿宋" panose="02010600040101010101" pitchFamily="2" charset="-122"/>
                        <a:cs typeface="Times New Roman" panose="02020603050405020304" pitchFamily="18" charset="0"/>
                      </a:rPr>
                      <m:t> </m:t>
                    </m:r>
                  </m:oMath>
                </a14:m>
                <a:r>
                  <a:rPr lang="en-US" altLang="zh-CN" sz="2400" kern="0" dirty="0">
                    <a:latin typeface="Calibri" panose="020F0502020204030204" pitchFamily="34" charset="0"/>
                    <a:ea typeface="华文仿宋" panose="02010600040101010101" pitchFamily="2" charset="-122"/>
                    <a:cs typeface="Calibri" panose="020F0502020204030204" pitchFamily="34" charset="0"/>
                  </a:rPr>
                  <a:t>≠</a:t>
                </a:r>
                <a:r>
                  <a:rPr lang="en-US" altLang="zh-CN" sz="2400" kern="0" dirty="0">
                    <a:ea typeface="华文仿宋" panose="02010600040101010101" pitchFamily="2" charset="-122"/>
                    <a:cs typeface="Times New Roman" panose="02020603050405020304" pitchFamily="18" charset="0"/>
                  </a:rPr>
                  <a:t> </a:t>
                </a:r>
                <a14:m>
                  <m:oMath xmlns:m="http://schemas.openxmlformats.org/officeDocument/2006/math">
                    <m:sSub>
                      <m:sSubPr>
                        <m:ctrlPr>
                          <a:rPr lang="en-US" altLang="zh-CN" sz="2400" i="1" kern="0">
                            <a:latin typeface="Cambria Math" panose="02040503050406030204" pitchFamily="18" charset="0"/>
                            <a:ea typeface="华文仿宋" panose="02010600040101010101" pitchFamily="2" charset="-122"/>
                            <a:cs typeface="Times New Roman" panose="02020603050405020304" pitchFamily="18" charset="0"/>
                          </a:rPr>
                        </m:ctrlPr>
                      </m:sSubPr>
                      <m:e>
                        <m:r>
                          <a:rPr lang="en-US" altLang="zh-CN" sz="2400" i="1" kern="0">
                            <a:latin typeface="Cambria Math" panose="02040503050406030204" pitchFamily="18" charset="0"/>
                            <a:ea typeface="华文仿宋" panose="02010600040101010101" pitchFamily="2" charset="-122"/>
                            <a:cs typeface="Times New Roman" panose="02020603050405020304" pitchFamily="18" charset="0"/>
                          </a:rPr>
                          <m:t>𝒙</m:t>
                        </m:r>
                      </m:e>
                      <m:sub>
                        <m:r>
                          <a:rPr lang="en-US" altLang="zh-CN" sz="2400" b="1" i="1" kern="0" smtClean="0">
                            <a:latin typeface="Cambria Math" panose="02040503050406030204" pitchFamily="18" charset="0"/>
                            <a:ea typeface="华文仿宋" panose="02010600040101010101" pitchFamily="2" charset="-122"/>
                            <a:cs typeface="Times New Roman" panose="02020603050405020304" pitchFamily="18" charset="0"/>
                          </a:rPr>
                          <m:t>𝒋</m:t>
                        </m:r>
                      </m:sub>
                    </m:sSub>
                  </m:oMath>
                </a14:m>
                <a:endParaRPr kumimoji="0" lang="en-US" altLang="zh-CN" sz="2400" b="1" i="0" u="none" strike="noStrike" kern="0" cap="none" spc="0" normalizeH="0" baseline="0" noProof="0" dirty="0">
                  <a:ln>
                    <a:noFill/>
                  </a:ln>
                  <a:effectLst/>
                  <a:uLnTx/>
                  <a:uFillTx/>
                  <a:latin typeface="Cambria" panose="02040503050406030204" pitchFamily="18" charset="0"/>
                  <a:ea typeface="华文仿宋" panose="02010600040101010101" pitchFamily="2" charset="-122"/>
                  <a:cs typeface="Times New Roman" panose="02020603050405020304" pitchFamily="18" charset="0"/>
                </a:endParaRPr>
              </a:p>
              <a:p>
                <a:pPr marL="0" lvl="0" indent="0" eaLnBrk="1" hangingPunct="1">
                  <a:buClr>
                    <a:srgbClr val="666600"/>
                  </a:buClr>
                  <a:buNone/>
                  <a:defRPr/>
                </a:pPr>
                <a:r>
                  <a:rPr kumimoji="0" lang="en-US" altLang="zh-CN" sz="2400" b="1" i="0" u="none" strike="noStrike" kern="0" cap="none" spc="0" normalizeH="0" baseline="0" noProof="0" dirty="0">
                    <a:ln>
                      <a:noFill/>
                    </a:ln>
                    <a:effectLst/>
                    <a:uLnTx/>
                    <a:uFillTx/>
                    <a:latin typeface="Cambria" panose="02040503050406030204" pitchFamily="18" charset="0"/>
                    <a:ea typeface="华文仿宋" panose="02010600040101010101" pitchFamily="2" charset="-122"/>
                    <a:cs typeface="Times New Roman" panose="02020603050405020304" pitchFamily="18" charset="0"/>
                  </a:rPr>
                  <a:t>    2)</a:t>
                </a:r>
                <a:r>
                  <a:rPr kumimoji="0" lang="zh-CN" altLang="en-US" sz="2400" b="1" i="0" u="none" strike="noStrike" kern="0" cap="none" spc="0" normalizeH="0" baseline="0" noProof="0" dirty="0">
                    <a:ln>
                      <a:noFill/>
                    </a:ln>
                    <a:effectLst/>
                    <a:uLnTx/>
                    <a:uFillTx/>
                    <a:latin typeface="Cambria" panose="02040503050406030204" pitchFamily="18" charset="0"/>
                    <a:ea typeface="华文仿宋" panose="02010600040101010101" pitchFamily="2" charset="-122"/>
                    <a:cs typeface="Times New Roman" panose="02020603050405020304" pitchFamily="18" charset="0"/>
                  </a:rPr>
                  <a:t>不处于同一正、反对角线：</a:t>
                </a:r>
                <a:r>
                  <a:rPr kumimoji="0" lang="en-US" altLang="zh-CN" sz="2400" b="1" i="0" u="none" strike="noStrike" kern="0" cap="none" spc="0" normalizeH="0" baseline="0" noProof="0" dirty="0">
                    <a:ln>
                      <a:noFill/>
                    </a:ln>
                    <a:effectLst/>
                    <a:uLnTx/>
                    <a:uFillTx/>
                    <a:latin typeface="Cambria" panose="02040503050406030204" pitchFamily="18" charset="0"/>
                    <a:ea typeface="华文仿宋" panose="02010600040101010101" pitchFamily="2" charset="-122"/>
                    <a:cs typeface="Times New Roman" panose="02020603050405020304" pitchFamily="18" charset="0"/>
                  </a:rPr>
                  <a:t>|</a:t>
                </a:r>
                <a:r>
                  <a:rPr kumimoji="0" lang="en-US" altLang="zh-CN" sz="2400" b="1" i="0" u="none" strike="noStrike" kern="0" cap="none" spc="0" normalizeH="0" baseline="0" noProof="0" dirty="0" err="1">
                    <a:ln>
                      <a:noFill/>
                    </a:ln>
                    <a:effectLst/>
                    <a:uLnTx/>
                    <a:uFillTx/>
                    <a:latin typeface="Cambria" panose="02040503050406030204" pitchFamily="18" charset="0"/>
                    <a:ea typeface="华文仿宋" panose="02010600040101010101" pitchFamily="2" charset="-122"/>
                    <a:cs typeface="Times New Roman" panose="02020603050405020304" pitchFamily="18" charset="0"/>
                  </a:rPr>
                  <a:t>i</a:t>
                </a:r>
                <a:r>
                  <a:rPr kumimoji="0" lang="en-US" altLang="zh-CN" sz="2400" b="1" i="0" u="none" strike="noStrike" kern="0" cap="none" spc="0" normalizeH="0" baseline="0" noProof="0" dirty="0">
                    <a:ln>
                      <a:noFill/>
                    </a:ln>
                    <a:effectLst/>
                    <a:uLnTx/>
                    <a:uFillTx/>
                    <a:latin typeface="Cambria" panose="02040503050406030204" pitchFamily="18" charset="0"/>
                    <a:ea typeface="华文仿宋" panose="02010600040101010101" pitchFamily="2" charset="-122"/>
                    <a:cs typeface="Times New Roman" panose="02020603050405020304" pitchFamily="18" charset="0"/>
                  </a:rPr>
                  <a:t>-j|</a:t>
                </a:r>
                <a:r>
                  <a:rPr kumimoji="0" lang="en-US" altLang="zh-CN" sz="2400" b="1" i="0" u="none" strike="noStrike" kern="0" cap="none" spc="0" normalizeH="0" baseline="0" noProof="0" dirty="0">
                    <a:ln>
                      <a:noFill/>
                    </a:ln>
                    <a:effectLst/>
                    <a:uLnTx/>
                    <a:uFillTx/>
                    <a:latin typeface="Calibri" panose="020F0502020204030204" pitchFamily="34" charset="0"/>
                    <a:ea typeface="华文仿宋" panose="02010600040101010101" pitchFamily="2" charset="-122"/>
                    <a:cs typeface="Calibri" panose="020F0502020204030204" pitchFamily="34" charset="0"/>
                  </a:rPr>
                  <a:t>≠</a:t>
                </a:r>
                <a:r>
                  <a:rPr kumimoji="0" lang="en-US" altLang="zh-CN" sz="2400" b="1" i="0" u="none" strike="noStrike" kern="0" cap="none" spc="0" normalizeH="0" baseline="0" noProof="0" dirty="0">
                    <a:ln>
                      <a:noFill/>
                    </a:ln>
                    <a:effectLst/>
                    <a:uLnTx/>
                    <a:uFillTx/>
                    <a:latin typeface="Cambria" panose="02040503050406030204" pitchFamily="18" charset="0"/>
                    <a:ea typeface="华文仿宋" panose="02010600040101010101" pitchFamily="2" charset="-122"/>
                    <a:cs typeface="Times New Roman" panose="02020603050405020304" pitchFamily="18" charset="0"/>
                  </a:rPr>
                  <a:t>|</a:t>
                </a:r>
                <a:r>
                  <a:rPr lang="en-US" altLang="zh-CN" sz="2400" kern="0" dirty="0">
                    <a:ea typeface="华文仿宋" panose="02010600040101010101" pitchFamily="2" charset="-122"/>
                    <a:cs typeface="Times New Roman" panose="02020603050405020304" pitchFamily="18" charset="0"/>
                  </a:rPr>
                  <a:t> </a:t>
                </a:r>
                <a14:m>
                  <m:oMath xmlns:m="http://schemas.openxmlformats.org/officeDocument/2006/math">
                    <m:sSub>
                      <m:sSubPr>
                        <m:ctrlPr>
                          <a:rPr lang="en-US" altLang="zh-CN" sz="2400" i="1" kern="0">
                            <a:latin typeface="Cambria Math" panose="02040503050406030204" pitchFamily="18" charset="0"/>
                            <a:ea typeface="华文仿宋" panose="02010600040101010101" pitchFamily="2" charset="-122"/>
                            <a:cs typeface="Times New Roman" panose="02020603050405020304" pitchFamily="18" charset="0"/>
                          </a:rPr>
                        </m:ctrlPr>
                      </m:sSubPr>
                      <m:e>
                        <m:r>
                          <a:rPr lang="en-US" altLang="zh-CN" sz="2400" i="1" kern="0">
                            <a:latin typeface="Cambria Math" panose="02040503050406030204" pitchFamily="18" charset="0"/>
                            <a:ea typeface="华文仿宋" panose="02010600040101010101" pitchFamily="2" charset="-122"/>
                            <a:cs typeface="Times New Roman" panose="02020603050405020304" pitchFamily="18" charset="0"/>
                          </a:rPr>
                          <m:t>𝒙</m:t>
                        </m:r>
                      </m:e>
                      <m:sub>
                        <m:r>
                          <a:rPr lang="en-US" altLang="zh-CN" sz="2400" b="1" i="1" kern="0" smtClean="0">
                            <a:latin typeface="Cambria Math" panose="02040503050406030204" pitchFamily="18" charset="0"/>
                            <a:ea typeface="华文仿宋" panose="02010600040101010101" pitchFamily="2" charset="-122"/>
                            <a:cs typeface="Times New Roman" panose="02020603050405020304" pitchFamily="18" charset="0"/>
                          </a:rPr>
                          <m:t>𝒊</m:t>
                        </m:r>
                      </m:sub>
                    </m:sSub>
                    <m:r>
                      <a:rPr lang="en-US" altLang="zh-CN" sz="2400" b="1" i="1" kern="0" smtClean="0">
                        <a:latin typeface="Cambria Math" panose="02040503050406030204" pitchFamily="18" charset="0"/>
                        <a:ea typeface="华文仿宋" panose="02010600040101010101" pitchFamily="2" charset="-122"/>
                        <a:cs typeface="Times New Roman" panose="02020603050405020304" pitchFamily="18" charset="0"/>
                      </a:rPr>
                      <m:t> </m:t>
                    </m:r>
                  </m:oMath>
                </a14:m>
                <a:r>
                  <a:rPr kumimoji="0" lang="en-US" altLang="zh-CN" sz="2400" b="1" i="0" u="none" strike="noStrike" kern="0" cap="none" spc="0" normalizeH="0" baseline="0" noProof="0" dirty="0">
                    <a:ln>
                      <a:noFill/>
                    </a:ln>
                    <a:effectLst/>
                    <a:uLnTx/>
                    <a:uFillTx/>
                    <a:latin typeface="Cambria" panose="02040503050406030204" pitchFamily="18" charset="0"/>
                    <a:ea typeface="华文仿宋" panose="02010600040101010101" pitchFamily="2" charset="-122"/>
                    <a:cs typeface="Times New Roman" panose="02020603050405020304" pitchFamily="18" charset="0"/>
                  </a:rPr>
                  <a:t>-</a:t>
                </a:r>
                <a:r>
                  <a:rPr lang="en-US" altLang="zh-CN" sz="2400" kern="0" dirty="0">
                    <a:ea typeface="华文仿宋" panose="02010600040101010101" pitchFamily="2" charset="-122"/>
                    <a:cs typeface="Times New Roman" panose="02020603050405020304" pitchFamily="18" charset="0"/>
                  </a:rPr>
                  <a:t> </a:t>
                </a:r>
                <a14:m>
                  <m:oMath xmlns:m="http://schemas.openxmlformats.org/officeDocument/2006/math">
                    <m:sSub>
                      <m:sSubPr>
                        <m:ctrlPr>
                          <a:rPr lang="en-US" altLang="zh-CN" sz="2400" i="1" kern="0">
                            <a:latin typeface="Cambria Math" panose="02040503050406030204" pitchFamily="18" charset="0"/>
                            <a:ea typeface="华文仿宋" panose="02010600040101010101" pitchFamily="2" charset="-122"/>
                            <a:cs typeface="Times New Roman" panose="02020603050405020304" pitchFamily="18" charset="0"/>
                          </a:rPr>
                        </m:ctrlPr>
                      </m:sSubPr>
                      <m:e>
                        <m:r>
                          <a:rPr lang="en-US" altLang="zh-CN" sz="2400" i="1" kern="0">
                            <a:latin typeface="Cambria Math" panose="02040503050406030204" pitchFamily="18" charset="0"/>
                            <a:ea typeface="华文仿宋" panose="02010600040101010101" pitchFamily="2" charset="-122"/>
                            <a:cs typeface="Times New Roman" panose="02020603050405020304" pitchFamily="18" charset="0"/>
                          </a:rPr>
                          <m:t>𝒙</m:t>
                        </m:r>
                      </m:e>
                      <m:sub>
                        <m:r>
                          <a:rPr lang="en-US" altLang="zh-CN" sz="2400" i="1" kern="0">
                            <a:latin typeface="Cambria Math" panose="02040503050406030204" pitchFamily="18" charset="0"/>
                            <a:ea typeface="华文仿宋" panose="02010600040101010101" pitchFamily="2" charset="-122"/>
                            <a:cs typeface="Times New Roman" panose="02020603050405020304" pitchFamily="18" charset="0"/>
                          </a:rPr>
                          <m:t>𝒋</m:t>
                        </m:r>
                      </m:sub>
                    </m:sSub>
                    <m:r>
                      <a:rPr lang="en-US" altLang="zh-CN" sz="2400" i="1" kern="0">
                        <a:latin typeface="Cambria Math" panose="02040503050406030204" pitchFamily="18" charset="0"/>
                        <a:ea typeface="华文仿宋" panose="02010600040101010101" pitchFamily="2" charset="-122"/>
                        <a:cs typeface="Times New Roman" panose="02020603050405020304" pitchFamily="18" charset="0"/>
                      </a:rPr>
                      <m:t> </m:t>
                    </m:r>
                  </m:oMath>
                </a14:m>
                <a:r>
                  <a:rPr kumimoji="0" lang="en-US" altLang="zh-CN" sz="2400" b="1" i="0" u="none" strike="noStrike" kern="0" cap="none" spc="0" normalizeH="0" baseline="0" noProof="0" dirty="0">
                    <a:ln>
                      <a:noFill/>
                    </a:ln>
                    <a:effectLst/>
                    <a:uLnTx/>
                    <a:uFillTx/>
                    <a:latin typeface="Cambria" panose="02040503050406030204" pitchFamily="18" charset="0"/>
                    <a:ea typeface="华文仿宋" panose="02010600040101010101" pitchFamily="2" charset="-122"/>
                    <a:cs typeface="Times New Roman" panose="02020603050405020304" pitchFamily="18" charset="0"/>
                  </a:rPr>
                  <a:t>|</a:t>
                </a:r>
              </a:p>
            </p:txBody>
          </p:sp>
        </mc:Choice>
        <mc:Fallback>
          <p:sp>
            <p:nvSpPr>
              <p:cNvPr id="5" name="Rectangle 5">
                <a:extLst>
                  <a:ext uri="{FF2B5EF4-FFF2-40B4-BE49-F238E27FC236}">
                    <a16:creationId xmlns:a16="http://schemas.microsoft.com/office/drawing/2014/main" id="{5A641D56-8CC4-7F20-6E42-238234BEFBD8}"/>
                  </a:ext>
                </a:extLst>
              </p:cNvPr>
              <p:cNvSpPr txBox="1">
                <a:spLocks noRot="1" noChangeAspect="1" noMove="1" noResize="1" noEditPoints="1" noAdjustHandles="1" noChangeArrowheads="1" noChangeShapeType="1" noTextEdit="1"/>
              </p:cNvSpPr>
              <p:nvPr/>
            </p:nvSpPr>
            <p:spPr bwMode="auto">
              <a:xfrm>
                <a:off x="671975" y="1823063"/>
                <a:ext cx="10499481" cy="2427176"/>
              </a:xfrm>
              <a:prstGeom prst="rect">
                <a:avLst/>
              </a:prstGeom>
              <a:blipFill>
                <a:blip r:embed="rId3"/>
                <a:stretch>
                  <a:fillRect l="-871" t="-2513"/>
                </a:stretch>
              </a:blipFill>
              <a:ln>
                <a:noFill/>
              </a:ln>
            </p:spPr>
            <p:txBody>
              <a:bodyPr/>
              <a:lstStyle/>
              <a:p>
                <a:r>
                  <a:rPr lang="zh-CN" altLang="en-US">
                    <a:noFill/>
                  </a:rPr>
                  <a:t> </a:t>
                </a:r>
              </a:p>
            </p:txBody>
          </p:sp>
        </mc:Fallback>
      </mc:AlternateContent>
    </p:spTree>
    <p:extLst>
      <p:ext uri="{BB962C8B-B14F-4D97-AF65-F5344CB8AC3E}">
        <p14:creationId xmlns:p14="http://schemas.microsoft.com/office/powerpoint/2010/main" val="3427611328"/>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1">
            <a:extLst>
              <a:ext uri="{FF2B5EF4-FFF2-40B4-BE49-F238E27FC236}">
                <a16:creationId xmlns:a16="http://schemas.microsoft.com/office/drawing/2014/main" id="{BD56052C-713E-4AF0-B081-BE09F645B830}"/>
              </a:ext>
            </a:extLst>
          </p:cNvPr>
          <p:cNvSpPr txBox="1">
            <a:spLocks noChangeArrowheads="1"/>
          </p:cNvSpPr>
          <p:nvPr/>
        </p:nvSpPr>
        <p:spPr bwMode="auto">
          <a:xfrm>
            <a:off x="453537" y="142143"/>
            <a:ext cx="6254750" cy="523875"/>
          </a:xfrm>
          <a:prstGeom prst="rect">
            <a:avLst/>
          </a:prstGeom>
          <a:noFill/>
          <a:ln>
            <a:noFill/>
          </a:ln>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800" b="1" noProof="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伪代码</a:t>
            </a:r>
            <a:endParaRPr kumimoji="0" lang="zh-CN" altLang="en-US" sz="2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endParaRPr>
          </a:p>
        </p:txBody>
      </p:sp>
      <p:sp>
        <p:nvSpPr>
          <p:cNvPr id="4" name="Rectangle 5">
            <a:extLst>
              <a:ext uri="{FF2B5EF4-FFF2-40B4-BE49-F238E27FC236}">
                <a16:creationId xmlns:a16="http://schemas.microsoft.com/office/drawing/2014/main" id="{300575A1-83AF-5066-CB6A-17DAAF1ED6A4}"/>
              </a:ext>
            </a:extLst>
          </p:cNvPr>
          <p:cNvSpPr txBox="1">
            <a:spLocks noChangeArrowheads="1"/>
          </p:cNvSpPr>
          <p:nvPr/>
        </p:nvSpPr>
        <p:spPr bwMode="auto">
          <a:xfrm>
            <a:off x="755095" y="1125085"/>
            <a:ext cx="10499481" cy="5131336"/>
          </a:xfrm>
          <a:prstGeom prst="rect">
            <a:avLst/>
          </a:prstGeom>
          <a:noFill/>
          <a:ln>
            <a:noFill/>
          </a:ln>
        </p:spPr>
        <p:txBody>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p"/>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Clr>
                <a:schemeClr val="accent1"/>
              </a:buClr>
              <a:buSzPct val="65000"/>
              <a:buFont typeface="Wingdings" panose="05000000000000000000" pitchFamily="2" charset="2"/>
              <a:buChar char="p"/>
              <a:defRPr sz="2000" b="1">
                <a:solidFill>
                  <a:schemeClr val="tx1"/>
                </a:solidFill>
                <a:latin typeface="+mn-lt"/>
                <a:ea typeface="+mn-ea"/>
              </a:defRPr>
            </a:lvl3pPr>
            <a:lvl4pPr marL="1600200" indent="-228600" algn="l" rtl="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mn-lt"/>
                <a:ea typeface="+mn-ea"/>
              </a:defRPr>
            </a:lvl4pPr>
            <a:lvl5pPr marL="2057400" indent="-228600" algn="l" rtl="0" eaLnBrk="0" fontAlgn="base" hangingPunct="0">
              <a:spcBef>
                <a:spcPct val="20000"/>
              </a:spcBef>
              <a:spcAft>
                <a:spcPct val="0"/>
              </a:spcAft>
              <a:buClr>
                <a:schemeClr val="tx2"/>
              </a:buClr>
              <a:buSzPct val="80000"/>
              <a:buFont typeface="Wingdings" panose="05000000000000000000" pitchFamily="2" charset="2"/>
              <a:buChar char="§"/>
              <a:defRPr sz="2000" b="1">
                <a:solidFill>
                  <a:schemeClr val="tx1"/>
                </a:solidFill>
                <a:latin typeface="+mn-lt"/>
                <a:ea typeface="+mn-ea"/>
              </a:defRPr>
            </a:lvl5pPr>
            <a:lvl6pPr marL="25146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6pPr>
            <a:lvl7pPr marL="29718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7pPr>
            <a:lvl8pPr marL="34290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8pPr>
            <a:lvl9pPr marL="38862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9pPr>
          </a:lstStyle>
          <a:p>
            <a:pPr marL="0" lvl="0" indent="0" eaLnBrk="1" hangingPunct="1">
              <a:buClr>
                <a:srgbClr val="666600"/>
              </a:buClr>
              <a:buNone/>
              <a:defRPr/>
            </a:pPr>
            <a:r>
              <a:rPr lang="en-US" altLang="zh-CN" sz="1600" kern="0" dirty="0">
                <a:latin typeface="Cambria" panose="02040503050406030204" pitchFamily="18" charset="0"/>
                <a:ea typeface="华文仿宋" panose="02010600040101010101" pitchFamily="2" charset="-122"/>
                <a:cs typeface="Times New Roman" panose="02020603050405020304" pitchFamily="18" charset="0"/>
              </a:rPr>
              <a:t>Procedure NQUEENS(n) </a:t>
            </a:r>
          </a:p>
          <a:p>
            <a:pPr marL="0" lvl="0" indent="0" eaLnBrk="1" hangingPunct="1">
              <a:buClr>
                <a:srgbClr val="666600"/>
              </a:buClr>
              <a:buNone/>
              <a:defRPr/>
            </a:pPr>
            <a:r>
              <a:rPr lang="en-US" altLang="zh-CN" sz="1600" kern="0" dirty="0">
                <a:latin typeface="Cambria" panose="02040503050406030204" pitchFamily="18" charset="0"/>
                <a:ea typeface="华文仿宋" panose="02010600040101010101" pitchFamily="2" charset="-122"/>
                <a:cs typeface="Times New Roman" panose="02020603050405020304" pitchFamily="18" charset="0"/>
              </a:rPr>
              <a:t>//</a:t>
            </a:r>
            <a:r>
              <a:rPr lang="zh-CN" altLang="en-US" sz="1600" kern="0" dirty="0">
                <a:latin typeface="Cambria" panose="02040503050406030204" pitchFamily="18" charset="0"/>
                <a:ea typeface="华文仿宋" panose="02010600040101010101" pitchFamily="2" charset="-122"/>
                <a:cs typeface="Times New Roman" panose="02020603050405020304" pitchFamily="18" charset="0"/>
              </a:rPr>
              <a:t>此过程使用回溯法求出一个</a:t>
            </a:r>
            <a:r>
              <a:rPr lang="en-US" altLang="zh-CN" sz="1600" kern="0" dirty="0">
                <a:latin typeface="Cambria" panose="02040503050406030204" pitchFamily="18" charset="0"/>
                <a:ea typeface="华文仿宋" panose="02010600040101010101" pitchFamily="2" charset="-122"/>
                <a:cs typeface="Times New Roman" panose="02020603050405020304" pitchFamily="18" charset="0"/>
              </a:rPr>
              <a:t>n*n</a:t>
            </a:r>
            <a:r>
              <a:rPr lang="zh-CN" altLang="en-US" sz="1600" kern="0" dirty="0">
                <a:latin typeface="Cambria" panose="02040503050406030204" pitchFamily="18" charset="0"/>
                <a:ea typeface="华文仿宋" panose="02010600040101010101" pitchFamily="2" charset="-122"/>
                <a:cs typeface="Times New Roman" panose="02020603050405020304" pitchFamily="18" charset="0"/>
              </a:rPr>
              <a:t>棋盘上放置个皇后，使其不能互相攻击的所有可能位置 </a:t>
            </a:r>
          </a:p>
          <a:p>
            <a:pPr marL="0" lvl="0" indent="0" eaLnBrk="1" hangingPunct="1">
              <a:buClr>
                <a:srgbClr val="666600"/>
              </a:buClr>
              <a:buNone/>
              <a:defRPr/>
            </a:pPr>
            <a:r>
              <a:rPr lang="en-US" altLang="zh-CN" sz="1600" kern="0" dirty="0">
                <a:latin typeface="Cambria" panose="02040503050406030204" pitchFamily="18" charset="0"/>
                <a:ea typeface="华文仿宋" panose="02010600040101010101" pitchFamily="2" charset="-122"/>
                <a:cs typeface="Times New Roman" panose="02020603050405020304" pitchFamily="18" charset="0"/>
              </a:rPr>
              <a:t>1 integer </a:t>
            </a:r>
            <a:r>
              <a:rPr lang="en-US" altLang="zh-CN" sz="1600" kern="0" dirty="0" err="1">
                <a:latin typeface="Cambria" panose="02040503050406030204" pitchFamily="18" charset="0"/>
                <a:ea typeface="华文仿宋" panose="02010600040101010101" pitchFamily="2" charset="-122"/>
                <a:cs typeface="Times New Roman" panose="02020603050405020304" pitchFamily="18" charset="0"/>
              </a:rPr>
              <a:t>k,n,X</a:t>
            </a:r>
            <a:r>
              <a:rPr lang="en-US" altLang="zh-CN" sz="1600" kern="0" dirty="0">
                <a:latin typeface="Cambria" panose="02040503050406030204" pitchFamily="18" charset="0"/>
                <a:ea typeface="华文仿宋" panose="02010600040101010101" pitchFamily="2" charset="-122"/>
                <a:cs typeface="Times New Roman" panose="02020603050405020304" pitchFamily="18" charset="0"/>
              </a:rPr>
              <a:t>(1:n) </a:t>
            </a:r>
          </a:p>
          <a:p>
            <a:pPr marL="0" lvl="0" indent="0" eaLnBrk="1" hangingPunct="1">
              <a:buClr>
                <a:srgbClr val="666600"/>
              </a:buClr>
              <a:buNone/>
              <a:defRPr/>
            </a:pPr>
            <a:r>
              <a:rPr lang="en-US" altLang="zh-CN" sz="1600" kern="0" dirty="0">
                <a:latin typeface="Cambria" panose="02040503050406030204" pitchFamily="18" charset="0"/>
                <a:ea typeface="华文仿宋" panose="02010600040101010101" pitchFamily="2" charset="-122"/>
                <a:cs typeface="Times New Roman" panose="02020603050405020304" pitchFamily="18" charset="0"/>
              </a:rPr>
              <a:t>2 X(1)</a:t>
            </a:r>
            <a:r>
              <a:rPr lang="en-US" altLang="zh-CN" sz="1600" kern="0" dirty="0">
                <a:latin typeface="Cambria" panose="02040503050406030204" pitchFamily="18" charset="0"/>
                <a:ea typeface="华文仿宋" panose="02010600040101010101" pitchFamily="2" charset="-122"/>
                <a:cs typeface="Times New Roman" panose="02020603050405020304" pitchFamily="18" charset="0"/>
                <a:sym typeface="Wingdings" panose="05000000000000000000" pitchFamily="2" charset="2"/>
              </a:rPr>
              <a:t></a:t>
            </a:r>
            <a:r>
              <a:rPr lang="en-US" altLang="zh-CN" sz="1600" kern="0" dirty="0">
                <a:latin typeface="Cambria" panose="02040503050406030204" pitchFamily="18" charset="0"/>
                <a:ea typeface="华文仿宋" panose="02010600040101010101" pitchFamily="2" charset="-122"/>
                <a:cs typeface="Times New Roman" panose="02020603050405020304" pitchFamily="18" charset="0"/>
              </a:rPr>
              <a:t>0 ; k</a:t>
            </a:r>
            <a:r>
              <a:rPr lang="en-US" altLang="zh-CN" sz="1600" kern="0" dirty="0">
                <a:latin typeface="Cambria" panose="02040503050406030204" pitchFamily="18" charset="0"/>
                <a:ea typeface="华文仿宋" panose="02010600040101010101" pitchFamily="2" charset="-122"/>
                <a:cs typeface="Times New Roman" panose="02020603050405020304" pitchFamily="18" charset="0"/>
                <a:sym typeface="Wingdings" panose="05000000000000000000" pitchFamily="2" charset="2"/>
              </a:rPr>
              <a:t></a:t>
            </a:r>
            <a:r>
              <a:rPr lang="en-US" altLang="zh-CN" sz="1600" kern="0" dirty="0">
                <a:latin typeface="Cambria" panose="02040503050406030204" pitchFamily="18" charset="0"/>
                <a:ea typeface="华文仿宋" panose="02010600040101010101" pitchFamily="2" charset="-122"/>
                <a:cs typeface="Times New Roman" panose="02020603050405020304" pitchFamily="18" charset="0"/>
              </a:rPr>
              <a:t>1 //k</a:t>
            </a:r>
            <a:r>
              <a:rPr lang="zh-CN" altLang="en-US" sz="1600" kern="0" dirty="0">
                <a:latin typeface="Cambria" panose="02040503050406030204" pitchFamily="18" charset="0"/>
                <a:ea typeface="华文仿宋" panose="02010600040101010101" pitchFamily="2" charset="-122"/>
                <a:cs typeface="Times New Roman" panose="02020603050405020304" pitchFamily="18" charset="0"/>
              </a:rPr>
              <a:t>是当前行；</a:t>
            </a:r>
            <a:r>
              <a:rPr lang="en-US" altLang="zh-CN" sz="1600" kern="0" dirty="0">
                <a:latin typeface="Cambria" panose="02040503050406030204" pitchFamily="18" charset="0"/>
                <a:ea typeface="华文仿宋" panose="02010600040101010101" pitchFamily="2" charset="-122"/>
                <a:cs typeface="Times New Roman" panose="02020603050405020304" pitchFamily="18" charset="0"/>
              </a:rPr>
              <a:t>X(k)</a:t>
            </a:r>
            <a:r>
              <a:rPr lang="zh-CN" altLang="en-US" sz="1600" kern="0" dirty="0">
                <a:latin typeface="Cambria" panose="02040503050406030204" pitchFamily="18" charset="0"/>
                <a:ea typeface="华文仿宋" panose="02010600040101010101" pitchFamily="2" charset="-122"/>
                <a:cs typeface="Times New Roman" panose="02020603050405020304" pitchFamily="18" charset="0"/>
              </a:rPr>
              <a:t>是当前列</a:t>
            </a:r>
          </a:p>
          <a:p>
            <a:pPr marL="0" lvl="0" indent="0" eaLnBrk="1" hangingPunct="1">
              <a:buClr>
                <a:srgbClr val="666600"/>
              </a:buClr>
              <a:buNone/>
              <a:defRPr/>
            </a:pPr>
            <a:r>
              <a:rPr lang="en-US" altLang="zh-CN" sz="1600" kern="0" dirty="0">
                <a:latin typeface="Cambria" panose="02040503050406030204" pitchFamily="18" charset="0"/>
                <a:ea typeface="华文仿宋" panose="02010600040101010101" pitchFamily="2" charset="-122"/>
                <a:cs typeface="Times New Roman" panose="02020603050405020304" pitchFamily="18" charset="0"/>
              </a:rPr>
              <a:t>3 while k&gt;0 do//</a:t>
            </a:r>
            <a:r>
              <a:rPr lang="zh-CN" altLang="en-US" sz="1600" kern="0" dirty="0">
                <a:latin typeface="Cambria" panose="02040503050406030204" pitchFamily="18" charset="0"/>
                <a:ea typeface="华文仿宋" panose="02010600040101010101" pitchFamily="2" charset="-122"/>
                <a:cs typeface="Times New Roman" panose="02020603050405020304" pitchFamily="18" charset="0"/>
              </a:rPr>
              <a:t>对所有的行，执行以下语句</a:t>
            </a:r>
          </a:p>
          <a:p>
            <a:pPr marL="0" lvl="0" indent="0" eaLnBrk="1" hangingPunct="1">
              <a:buClr>
                <a:srgbClr val="666600"/>
              </a:buClr>
              <a:buNone/>
              <a:defRPr/>
            </a:pPr>
            <a:r>
              <a:rPr lang="en-US" altLang="zh-CN" sz="1600" kern="0" dirty="0">
                <a:latin typeface="Cambria" panose="02040503050406030204" pitchFamily="18" charset="0"/>
                <a:ea typeface="华文仿宋" panose="02010600040101010101" pitchFamily="2" charset="-122"/>
                <a:cs typeface="Times New Roman" panose="02020603050405020304" pitchFamily="18" charset="0"/>
              </a:rPr>
              <a:t>4      X(k)</a:t>
            </a:r>
            <a:r>
              <a:rPr lang="en-US" altLang="zh-CN" sz="1600" kern="0" dirty="0">
                <a:latin typeface="Cambria" panose="02040503050406030204" pitchFamily="18" charset="0"/>
                <a:ea typeface="华文仿宋" panose="02010600040101010101" pitchFamily="2" charset="-122"/>
                <a:cs typeface="Times New Roman" panose="02020603050405020304" pitchFamily="18" charset="0"/>
                <a:sym typeface="Wingdings" panose="05000000000000000000" pitchFamily="2" charset="2"/>
              </a:rPr>
              <a:t></a:t>
            </a:r>
            <a:r>
              <a:rPr lang="en-US" altLang="zh-CN" sz="1600" kern="0" dirty="0">
                <a:latin typeface="Cambria" panose="02040503050406030204" pitchFamily="18" charset="0"/>
                <a:ea typeface="华文仿宋" panose="02010600040101010101" pitchFamily="2" charset="-122"/>
                <a:cs typeface="Times New Roman" panose="02020603050405020304" pitchFamily="18" charset="0"/>
              </a:rPr>
              <a:t>X(k)+1 //</a:t>
            </a:r>
            <a:r>
              <a:rPr lang="zh-CN" altLang="en-US" sz="1600" kern="0" dirty="0">
                <a:latin typeface="Cambria" panose="02040503050406030204" pitchFamily="18" charset="0"/>
                <a:ea typeface="华文仿宋" panose="02010600040101010101" pitchFamily="2" charset="-122"/>
                <a:cs typeface="Times New Roman" panose="02020603050405020304" pitchFamily="18" charset="0"/>
              </a:rPr>
              <a:t>移到下一列</a:t>
            </a:r>
          </a:p>
          <a:p>
            <a:pPr marL="0" lvl="0" indent="0" eaLnBrk="1" hangingPunct="1">
              <a:buClr>
                <a:srgbClr val="666600"/>
              </a:buClr>
              <a:buNone/>
              <a:defRPr/>
            </a:pPr>
            <a:r>
              <a:rPr lang="en-US" altLang="zh-CN" sz="1600" kern="0" dirty="0">
                <a:latin typeface="Cambria" panose="02040503050406030204" pitchFamily="18" charset="0"/>
                <a:ea typeface="华文仿宋" panose="02010600040101010101" pitchFamily="2" charset="-122"/>
                <a:cs typeface="Times New Roman" panose="02020603050405020304" pitchFamily="18" charset="0"/>
              </a:rPr>
              <a:t>5      while X(k)</a:t>
            </a:r>
            <a:r>
              <a:rPr lang="en-US" altLang="zh-CN" sz="1600" kern="0" dirty="0">
                <a:latin typeface="Calibri" panose="020F0502020204030204" pitchFamily="34" charset="0"/>
                <a:ea typeface="华文仿宋" panose="02010600040101010101" pitchFamily="2" charset="-122"/>
                <a:cs typeface="Calibri" panose="020F0502020204030204" pitchFamily="34" charset="0"/>
              </a:rPr>
              <a:t>≤</a:t>
            </a:r>
            <a:r>
              <a:rPr lang="en-US" altLang="zh-CN" sz="1600" kern="0" dirty="0">
                <a:latin typeface="Cambria" panose="02040503050406030204" pitchFamily="18" charset="0"/>
                <a:ea typeface="华文仿宋" panose="02010600040101010101" pitchFamily="2" charset="-122"/>
                <a:cs typeface="Times New Roman" panose="02020603050405020304" pitchFamily="18" charset="0"/>
              </a:rPr>
              <a:t>n </a:t>
            </a:r>
            <a:r>
              <a:rPr lang="en-US" altLang="zh-CN" sz="1600" kern="0" dirty="0" err="1">
                <a:latin typeface="Cambria" panose="02040503050406030204" pitchFamily="18" charset="0"/>
                <a:ea typeface="华文仿宋" panose="02010600040101010101" pitchFamily="2" charset="-122"/>
                <a:cs typeface="Times New Roman" panose="02020603050405020304" pitchFamily="18" charset="0"/>
              </a:rPr>
              <a:t>andNot</a:t>
            </a:r>
            <a:r>
              <a:rPr lang="en-US" altLang="zh-CN" sz="1600" kern="0" dirty="0">
                <a:latin typeface="Cambria" panose="02040503050406030204" pitchFamily="18" charset="0"/>
                <a:ea typeface="华文仿宋" panose="02010600040101010101" pitchFamily="2" charset="-122"/>
                <a:cs typeface="Times New Roman" panose="02020603050405020304" pitchFamily="18" charset="0"/>
              </a:rPr>
              <a:t> PLACE(k) do //</a:t>
            </a:r>
            <a:r>
              <a:rPr lang="zh-CN" altLang="en-US" sz="1600" kern="0" dirty="0">
                <a:latin typeface="Cambria" panose="02040503050406030204" pitchFamily="18" charset="0"/>
                <a:ea typeface="华文仿宋" panose="02010600040101010101" pitchFamily="2" charset="-122"/>
                <a:cs typeface="Times New Roman" panose="02020603050405020304" pitchFamily="18" charset="0"/>
              </a:rPr>
              <a:t>此处能放这个皇后吗 </a:t>
            </a:r>
          </a:p>
          <a:p>
            <a:pPr marL="0" lvl="0" indent="0" eaLnBrk="1" hangingPunct="1">
              <a:buClr>
                <a:srgbClr val="666600"/>
              </a:buClr>
              <a:buNone/>
              <a:defRPr/>
            </a:pPr>
            <a:r>
              <a:rPr lang="en-US" altLang="zh-CN" sz="1600" kern="0" dirty="0">
                <a:latin typeface="Cambria" panose="02040503050406030204" pitchFamily="18" charset="0"/>
                <a:ea typeface="华文仿宋" panose="02010600040101010101" pitchFamily="2" charset="-122"/>
                <a:cs typeface="Times New Roman" panose="02020603050405020304" pitchFamily="18" charset="0"/>
              </a:rPr>
              <a:t>6          X(k) </a:t>
            </a:r>
            <a:r>
              <a:rPr lang="en-US" altLang="zh-CN" sz="1600" kern="0" dirty="0">
                <a:latin typeface="Cambria" panose="02040503050406030204" pitchFamily="18" charset="0"/>
                <a:ea typeface="华文仿宋" panose="02010600040101010101" pitchFamily="2" charset="-122"/>
                <a:cs typeface="Times New Roman" panose="02020603050405020304" pitchFamily="18" charset="0"/>
                <a:sym typeface="Wingdings" panose="05000000000000000000" pitchFamily="2" charset="2"/>
              </a:rPr>
              <a:t></a:t>
            </a:r>
            <a:r>
              <a:rPr lang="en-US" altLang="zh-CN" sz="1600" kern="0" dirty="0">
                <a:latin typeface="Cambria" panose="02040503050406030204" pitchFamily="18" charset="0"/>
                <a:ea typeface="华文仿宋" panose="02010600040101010101" pitchFamily="2" charset="-122"/>
                <a:cs typeface="Times New Roman" panose="02020603050405020304" pitchFamily="18" charset="0"/>
              </a:rPr>
              <a:t>X(k)+1 //</a:t>
            </a:r>
            <a:r>
              <a:rPr lang="zh-CN" altLang="en-US" sz="1600" kern="0" dirty="0">
                <a:latin typeface="Cambria" panose="02040503050406030204" pitchFamily="18" charset="0"/>
                <a:ea typeface="华文仿宋" panose="02010600040101010101" pitchFamily="2" charset="-122"/>
                <a:cs typeface="Times New Roman" panose="02020603050405020304" pitchFamily="18" charset="0"/>
              </a:rPr>
              <a:t>不能放则转到下一列</a:t>
            </a:r>
          </a:p>
          <a:p>
            <a:pPr marL="0" lvl="0" indent="0" eaLnBrk="1" hangingPunct="1">
              <a:buClr>
                <a:srgbClr val="666600"/>
              </a:buClr>
              <a:buNone/>
              <a:defRPr/>
            </a:pPr>
            <a:r>
              <a:rPr lang="en-US" altLang="zh-CN" sz="1600" kern="0" dirty="0">
                <a:latin typeface="Cambria" panose="02040503050406030204" pitchFamily="18" charset="0"/>
                <a:ea typeface="华文仿宋" panose="02010600040101010101" pitchFamily="2" charset="-122"/>
                <a:cs typeface="Times New Roman" panose="02020603050405020304" pitchFamily="18" charset="0"/>
              </a:rPr>
              <a:t>7          repeat </a:t>
            </a:r>
          </a:p>
          <a:p>
            <a:pPr marL="0" lvl="0" indent="0" eaLnBrk="1" hangingPunct="1">
              <a:buClr>
                <a:srgbClr val="666600"/>
              </a:buClr>
              <a:buNone/>
              <a:defRPr/>
            </a:pPr>
            <a:r>
              <a:rPr lang="en-US" altLang="zh-CN" sz="1600" kern="0" dirty="0">
                <a:latin typeface="Cambria" panose="02040503050406030204" pitchFamily="18" charset="0"/>
                <a:ea typeface="华文仿宋" panose="02010600040101010101" pitchFamily="2" charset="-122"/>
                <a:cs typeface="Times New Roman" panose="02020603050405020304" pitchFamily="18" charset="0"/>
              </a:rPr>
              <a:t>8       if X(k)&lt;=n //</a:t>
            </a:r>
            <a:r>
              <a:rPr lang="zh-CN" altLang="en-US" sz="1600" kern="0" dirty="0">
                <a:latin typeface="Cambria" panose="02040503050406030204" pitchFamily="18" charset="0"/>
                <a:ea typeface="华文仿宋" panose="02010600040101010101" pitchFamily="2" charset="-122"/>
                <a:cs typeface="Times New Roman" panose="02020603050405020304" pitchFamily="18" charset="0"/>
              </a:rPr>
              <a:t>找到一个位置 </a:t>
            </a:r>
          </a:p>
          <a:p>
            <a:pPr marL="0" lvl="0" indent="0" eaLnBrk="1" hangingPunct="1">
              <a:buClr>
                <a:srgbClr val="666600"/>
              </a:buClr>
              <a:buNone/>
              <a:defRPr/>
            </a:pPr>
            <a:r>
              <a:rPr lang="en-US" altLang="zh-CN" sz="1600" kern="0" dirty="0">
                <a:latin typeface="Cambria" panose="02040503050406030204" pitchFamily="18" charset="0"/>
                <a:ea typeface="华文仿宋" panose="02010600040101010101" pitchFamily="2" charset="-122"/>
                <a:cs typeface="Times New Roman" panose="02020603050405020304" pitchFamily="18" charset="0"/>
              </a:rPr>
              <a:t>9            then if k=n then print(X) //</a:t>
            </a:r>
            <a:r>
              <a:rPr lang="zh-CN" altLang="en-US" sz="1600" kern="0" dirty="0">
                <a:latin typeface="Cambria" panose="02040503050406030204" pitchFamily="18" charset="0"/>
                <a:ea typeface="华文仿宋" panose="02010600040101010101" pitchFamily="2" charset="-122"/>
                <a:cs typeface="Times New Roman" panose="02020603050405020304" pitchFamily="18" charset="0"/>
              </a:rPr>
              <a:t>是一个完整的解则打印这个数组 </a:t>
            </a:r>
          </a:p>
          <a:p>
            <a:pPr marL="0" lvl="0" indent="0" eaLnBrk="1" hangingPunct="1">
              <a:buClr>
                <a:srgbClr val="666600"/>
              </a:buClr>
              <a:buNone/>
              <a:defRPr/>
            </a:pPr>
            <a:r>
              <a:rPr lang="en-US" altLang="zh-CN" sz="1600" kern="0" dirty="0">
                <a:latin typeface="Cambria" panose="02040503050406030204" pitchFamily="18" charset="0"/>
                <a:ea typeface="华文仿宋" panose="02010600040101010101" pitchFamily="2" charset="-122"/>
                <a:cs typeface="Times New Roman" panose="02020603050405020304" pitchFamily="18" charset="0"/>
              </a:rPr>
              <a:t>10         else k</a:t>
            </a:r>
            <a:r>
              <a:rPr lang="en-US" altLang="zh-CN" sz="1600" kern="0" dirty="0">
                <a:latin typeface="Cambria" panose="02040503050406030204" pitchFamily="18" charset="0"/>
                <a:ea typeface="华文仿宋" panose="02010600040101010101" pitchFamily="2" charset="-122"/>
                <a:cs typeface="Times New Roman" panose="02020603050405020304" pitchFamily="18" charset="0"/>
                <a:sym typeface="Wingdings" panose="05000000000000000000" pitchFamily="2" charset="2"/>
              </a:rPr>
              <a:t></a:t>
            </a:r>
            <a:r>
              <a:rPr lang="en-US" altLang="zh-CN" sz="1600" kern="0" dirty="0">
                <a:latin typeface="Cambria" panose="02040503050406030204" pitchFamily="18" charset="0"/>
                <a:ea typeface="华文仿宋" panose="02010600040101010101" pitchFamily="2" charset="-122"/>
                <a:cs typeface="Times New Roman" panose="02020603050405020304" pitchFamily="18" charset="0"/>
              </a:rPr>
              <a:t>k+1;X(k)</a:t>
            </a:r>
            <a:r>
              <a:rPr lang="en-US" altLang="zh-CN" sz="1600" kern="0" dirty="0">
                <a:latin typeface="Cambria" panose="02040503050406030204" pitchFamily="18" charset="0"/>
                <a:ea typeface="华文仿宋" panose="02010600040101010101" pitchFamily="2" charset="-122"/>
                <a:cs typeface="Times New Roman" panose="02020603050405020304" pitchFamily="18" charset="0"/>
                <a:sym typeface="Wingdings" panose="05000000000000000000" pitchFamily="2" charset="2"/>
              </a:rPr>
              <a:t></a:t>
            </a:r>
            <a:r>
              <a:rPr lang="en-US" altLang="zh-CN" sz="1600" kern="0" dirty="0">
                <a:latin typeface="Cambria" panose="02040503050406030204" pitchFamily="18" charset="0"/>
                <a:ea typeface="华文仿宋" panose="02010600040101010101" pitchFamily="2" charset="-122"/>
                <a:cs typeface="Times New Roman" panose="02020603050405020304" pitchFamily="18" charset="0"/>
              </a:rPr>
              <a:t>0 //</a:t>
            </a:r>
            <a:r>
              <a:rPr lang="zh-CN" altLang="en-US" sz="1600" kern="0" dirty="0">
                <a:latin typeface="Cambria" panose="02040503050406030204" pitchFamily="18" charset="0"/>
                <a:ea typeface="华文仿宋" panose="02010600040101010101" pitchFamily="2" charset="-122"/>
                <a:cs typeface="Times New Roman" panose="02020603050405020304" pitchFamily="18" charset="0"/>
              </a:rPr>
              <a:t>否则转到下一行 </a:t>
            </a:r>
          </a:p>
          <a:p>
            <a:pPr marL="0" lvl="0" indent="0" eaLnBrk="1" hangingPunct="1">
              <a:buClr>
                <a:srgbClr val="666600"/>
              </a:buClr>
              <a:buNone/>
              <a:defRPr/>
            </a:pPr>
            <a:r>
              <a:rPr lang="en-US" altLang="zh-CN" sz="1600" kern="0" dirty="0">
                <a:latin typeface="Cambria" panose="02040503050406030204" pitchFamily="18" charset="0"/>
                <a:ea typeface="华文仿宋" panose="02010600040101010101" pitchFamily="2" charset="-122"/>
                <a:cs typeface="Times New Roman" panose="02020603050405020304" pitchFamily="18" charset="0"/>
              </a:rPr>
              <a:t>11         endif </a:t>
            </a:r>
          </a:p>
          <a:p>
            <a:pPr marL="0" lvl="0" indent="0" eaLnBrk="1" hangingPunct="1">
              <a:buClr>
                <a:srgbClr val="666600"/>
              </a:buClr>
              <a:buNone/>
              <a:defRPr/>
            </a:pPr>
            <a:r>
              <a:rPr lang="en-US" altLang="zh-CN" sz="1600" kern="0" dirty="0">
                <a:latin typeface="Cambria" panose="02040503050406030204" pitchFamily="18" charset="0"/>
                <a:ea typeface="华文仿宋" panose="02010600040101010101" pitchFamily="2" charset="-122"/>
                <a:cs typeface="Times New Roman" panose="02020603050405020304" pitchFamily="18" charset="0"/>
              </a:rPr>
              <a:t>12     else k</a:t>
            </a:r>
            <a:r>
              <a:rPr lang="en-US" altLang="zh-CN" sz="1600" kern="0" dirty="0">
                <a:latin typeface="Cambria" panose="02040503050406030204" pitchFamily="18" charset="0"/>
                <a:ea typeface="华文仿宋" panose="02010600040101010101" pitchFamily="2" charset="-122"/>
                <a:cs typeface="Times New Roman" panose="02020603050405020304" pitchFamily="18" charset="0"/>
                <a:sym typeface="Wingdings" panose="05000000000000000000" pitchFamily="2" charset="2"/>
              </a:rPr>
              <a:t></a:t>
            </a:r>
            <a:r>
              <a:rPr lang="en-US" altLang="zh-CN" sz="1600" kern="0" dirty="0">
                <a:latin typeface="Cambria" panose="02040503050406030204" pitchFamily="18" charset="0"/>
                <a:ea typeface="华文仿宋" panose="02010600040101010101" pitchFamily="2" charset="-122"/>
                <a:cs typeface="Times New Roman" panose="02020603050405020304" pitchFamily="18" charset="0"/>
              </a:rPr>
              <a:t>k-1 //</a:t>
            </a:r>
            <a:r>
              <a:rPr lang="zh-CN" altLang="en-US" sz="1600" kern="0" dirty="0">
                <a:latin typeface="Cambria" panose="02040503050406030204" pitchFamily="18" charset="0"/>
                <a:ea typeface="华文仿宋" panose="02010600040101010101" pitchFamily="2" charset="-122"/>
                <a:cs typeface="Times New Roman" panose="02020603050405020304" pitchFamily="18" charset="0"/>
              </a:rPr>
              <a:t>回溯 </a:t>
            </a:r>
          </a:p>
          <a:p>
            <a:pPr marL="0" lvl="0" indent="0" eaLnBrk="1" hangingPunct="1">
              <a:buClr>
                <a:srgbClr val="666600"/>
              </a:buClr>
              <a:buNone/>
              <a:defRPr/>
            </a:pPr>
            <a:r>
              <a:rPr lang="en-US" altLang="zh-CN" sz="1600" kern="0" dirty="0">
                <a:latin typeface="Cambria" panose="02040503050406030204" pitchFamily="18" charset="0"/>
                <a:ea typeface="华文仿宋" panose="02010600040101010101" pitchFamily="2" charset="-122"/>
                <a:cs typeface="Times New Roman" panose="02020603050405020304" pitchFamily="18" charset="0"/>
              </a:rPr>
              <a:t>13     endif </a:t>
            </a:r>
          </a:p>
          <a:p>
            <a:pPr marL="0" lvl="0" indent="0" eaLnBrk="1" hangingPunct="1">
              <a:buClr>
                <a:srgbClr val="666600"/>
              </a:buClr>
              <a:buNone/>
              <a:defRPr/>
            </a:pPr>
            <a:r>
              <a:rPr lang="en-US" altLang="zh-CN" sz="1600" kern="0" dirty="0">
                <a:latin typeface="Cambria" panose="02040503050406030204" pitchFamily="18" charset="0"/>
                <a:ea typeface="华文仿宋" panose="02010600040101010101" pitchFamily="2" charset="-122"/>
                <a:cs typeface="Times New Roman" panose="02020603050405020304" pitchFamily="18" charset="0"/>
              </a:rPr>
              <a:t>14 repeat </a:t>
            </a:r>
          </a:p>
          <a:p>
            <a:pPr marL="0" lvl="0" indent="0" eaLnBrk="1" hangingPunct="1">
              <a:buClr>
                <a:srgbClr val="666600"/>
              </a:buClr>
              <a:buNone/>
              <a:defRPr/>
            </a:pPr>
            <a:r>
              <a:rPr lang="en-US" altLang="zh-CN" sz="1600" kern="0" dirty="0">
                <a:latin typeface="Cambria" panose="02040503050406030204" pitchFamily="18" charset="0"/>
                <a:ea typeface="华文仿宋" panose="02010600040101010101" pitchFamily="2" charset="-122"/>
                <a:cs typeface="Times New Roman" panose="02020603050405020304" pitchFamily="18" charset="0"/>
              </a:rPr>
              <a:t>End NQUEENS</a:t>
            </a:r>
          </a:p>
        </p:txBody>
      </p:sp>
    </p:spTree>
    <p:extLst>
      <p:ext uri="{BB962C8B-B14F-4D97-AF65-F5344CB8AC3E}">
        <p14:creationId xmlns:p14="http://schemas.microsoft.com/office/powerpoint/2010/main" val="1037264172"/>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1">
            <a:extLst>
              <a:ext uri="{FF2B5EF4-FFF2-40B4-BE49-F238E27FC236}">
                <a16:creationId xmlns:a16="http://schemas.microsoft.com/office/drawing/2014/main" id="{BD56052C-713E-4AF0-B081-BE09F645B830}"/>
              </a:ext>
            </a:extLst>
          </p:cNvPr>
          <p:cNvSpPr txBox="1">
            <a:spLocks noChangeArrowheads="1"/>
          </p:cNvSpPr>
          <p:nvPr/>
        </p:nvSpPr>
        <p:spPr bwMode="auto">
          <a:xfrm>
            <a:off x="453537" y="142143"/>
            <a:ext cx="6254750" cy="523875"/>
          </a:xfrm>
          <a:prstGeom prst="rect">
            <a:avLst/>
          </a:prstGeom>
          <a:noFill/>
          <a:ln>
            <a:noFill/>
          </a:ln>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800" b="1" noProof="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伪代码</a:t>
            </a:r>
            <a:endParaRPr kumimoji="0" lang="zh-CN" altLang="en-US" sz="2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endParaRPr>
          </a:p>
        </p:txBody>
      </p:sp>
      <p:sp>
        <p:nvSpPr>
          <p:cNvPr id="4" name="Rectangle 5">
            <a:extLst>
              <a:ext uri="{FF2B5EF4-FFF2-40B4-BE49-F238E27FC236}">
                <a16:creationId xmlns:a16="http://schemas.microsoft.com/office/drawing/2014/main" id="{300575A1-83AF-5066-CB6A-17DAAF1ED6A4}"/>
              </a:ext>
            </a:extLst>
          </p:cNvPr>
          <p:cNvSpPr txBox="1">
            <a:spLocks noChangeArrowheads="1"/>
          </p:cNvSpPr>
          <p:nvPr/>
        </p:nvSpPr>
        <p:spPr bwMode="auto">
          <a:xfrm>
            <a:off x="755095" y="1027809"/>
            <a:ext cx="10499481" cy="4604506"/>
          </a:xfrm>
          <a:prstGeom prst="rect">
            <a:avLst/>
          </a:prstGeom>
          <a:noFill/>
          <a:ln>
            <a:noFill/>
          </a:ln>
        </p:spPr>
        <p:txBody>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p"/>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Clr>
                <a:schemeClr val="accent1"/>
              </a:buClr>
              <a:buSzPct val="65000"/>
              <a:buFont typeface="Wingdings" panose="05000000000000000000" pitchFamily="2" charset="2"/>
              <a:buChar char="p"/>
              <a:defRPr sz="2000" b="1">
                <a:solidFill>
                  <a:schemeClr val="tx1"/>
                </a:solidFill>
                <a:latin typeface="+mn-lt"/>
                <a:ea typeface="+mn-ea"/>
              </a:defRPr>
            </a:lvl3pPr>
            <a:lvl4pPr marL="1600200" indent="-228600" algn="l" rtl="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mn-lt"/>
                <a:ea typeface="+mn-ea"/>
              </a:defRPr>
            </a:lvl4pPr>
            <a:lvl5pPr marL="2057400" indent="-228600" algn="l" rtl="0" eaLnBrk="0" fontAlgn="base" hangingPunct="0">
              <a:spcBef>
                <a:spcPct val="20000"/>
              </a:spcBef>
              <a:spcAft>
                <a:spcPct val="0"/>
              </a:spcAft>
              <a:buClr>
                <a:schemeClr val="tx2"/>
              </a:buClr>
              <a:buSzPct val="80000"/>
              <a:buFont typeface="Wingdings" panose="05000000000000000000" pitchFamily="2" charset="2"/>
              <a:buChar char="§"/>
              <a:defRPr sz="2000" b="1">
                <a:solidFill>
                  <a:schemeClr val="tx1"/>
                </a:solidFill>
                <a:latin typeface="+mn-lt"/>
                <a:ea typeface="+mn-ea"/>
              </a:defRPr>
            </a:lvl5pPr>
            <a:lvl6pPr marL="25146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6pPr>
            <a:lvl7pPr marL="29718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7pPr>
            <a:lvl8pPr marL="34290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8pPr>
            <a:lvl9pPr marL="38862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9pPr>
          </a:lstStyle>
          <a:p>
            <a:pPr marL="0" lvl="0" indent="0" eaLnBrk="1" hangingPunct="1">
              <a:buClr>
                <a:srgbClr val="666600"/>
              </a:buClr>
              <a:buNone/>
              <a:defRPr/>
            </a:pPr>
            <a:r>
              <a:rPr lang="en-US" altLang="zh-CN" sz="1600" kern="0" dirty="0">
                <a:latin typeface="Cambria" panose="02040503050406030204" pitchFamily="18" charset="0"/>
                <a:ea typeface="华文仿宋" panose="02010600040101010101" pitchFamily="2" charset="-122"/>
                <a:cs typeface="Times New Roman" panose="02020603050405020304" pitchFamily="18" charset="0"/>
              </a:rPr>
              <a:t>Procedure PLACE(k)</a:t>
            </a:r>
          </a:p>
          <a:p>
            <a:pPr marL="0" lvl="0" indent="0" eaLnBrk="1" hangingPunct="1">
              <a:buClr>
                <a:srgbClr val="666600"/>
              </a:buClr>
              <a:buNone/>
              <a:defRPr/>
            </a:pPr>
            <a:r>
              <a:rPr lang="en-US" altLang="zh-CN" sz="1600" kern="0" dirty="0">
                <a:latin typeface="Cambria" panose="02040503050406030204" pitchFamily="18" charset="0"/>
                <a:ea typeface="华文仿宋" panose="02010600040101010101" pitchFamily="2" charset="-122"/>
                <a:cs typeface="Times New Roman" panose="02020603050405020304" pitchFamily="18" charset="0"/>
              </a:rPr>
              <a:t>//</a:t>
            </a:r>
            <a:r>
              <a:rPr lang="zh-CN" altLang="en-US" sz="1600" kern="0" dirty="0">
                <a:latin typeface="Cambria" panose="02040503050406030204" pitchFamily="18" charset="0"/>
                <a:ea typeface="华文仿宋" panose="02010600040101010101" pitchFamily="2" charset="-122"/>
                <a:cs typeface="Times New Roman" panose="02020603050405020304" pitchFamily="18" charset="0"/>
              </a:rPr>
              <a:t>如果一个皇后能放在第</a:t>
            </a:r>
            <a:r>
              <a:rPr lang="en-US" altLang="zh-CN" sz="1600" kern="0" dirty="0">
                <a:latin typeface="Cambria" panose="02040503050406030204" pitchFamily="18" charset="0"/>
                <a:ea typeface="华文仿宋" panose="02010600040101010101" pitchFamily="2" charset="-122"/>
                <a:cs typeface="Times New Roman" panose="02020603050405020304" pitchFamily="18" charset="0"/>
              </a:rPr>
              <a:t>k</a:t>
            </a:r>
            <a:r>
              <a:rPr lang="zh-CN" altLang="en-US" sz="1600" kern="0" dirty="0">
                <a:latin typeface="Cambria" panose="02040503050406030204" pitchFamily="18" charset="0"/>
                <a:ea typeface="华文仿宋" panose="02010600040101010101" pitchFamily="2" charset="-122"/>
                <a:cs typeface="Times New Roman" panose="02020603050405020304" pitchFamily="18" charset="0"/>
              </a:rPr>
              <a:t>行和</a:t>
            </a:r>
            <a:r>
              <a:rPr lang="en-US" altLang="zh-CN" sz="1600" kern="0" dirty="0">
                <a:latin typeface="Cambria" panose="02040503050406030204" pitchFamily="18" charset="0"/>
                <a:ea typeface="华文仿宋" panose="02010600040101010101" pitchFamily="2" charset="-122"/>
                <a:cs typeface="Times New Roman" panose="02020603050405020304" pitchFamily="18" charset="0"/>
              </a:rPr>
              <a:t>X(k)</a:t>
            </a:r>
            <a:r>
              <a:rPr lang="zh-CN" altLang="en-US" sz="1600" kern="0" dirty="0">
                <a:latin typeface="Cambria" panose="02040503050406030204" pitchFamily="18" charset="0"/>
                <a:ea typeface="华文仿宋" panose="02010600040101010101" pitchFamily="2" charset="-122"/>
                <a:cs typeface="Times New Roman" panose="02020603050405020304" pitchFamily="18" charset="0"/>
              </a:rPr>
              <a:t>列，则返回</a:t>
            </a:r>
            <a:r>
              <a:rPr lang="en-US" altLang="zh-CN" sz="1600" kern="0" dirty="0">
                <a:latin typeface="Cambria" panose="02040503050406030204" pitchFamily="18" charset="0"/>
                <a:ea typeface="华文仿宋" panose="02010600040101010101" pitchFamily="2" charset="-122"/>
                <a:cs typeface="Times New Roman" panose="02020603050405020304" pitchFamily="18" charset="0"/>
              </a:rPr>
              <a:t>true</a:t>
            </a:r>
            <a:r>
              <a:rPr lang="zh-CN" altLang="en-US" sz="1600" kern="0" dirty="0">
                <a:latin typeface="Cambria" panose="02040503050406030204" pitchFamily="18" charset="0"/>
                <a:ea typeface="华文仿宋" panose="02010600040101010101" pitchFamily="2" charset="-122"/>
                <a:cs typeface="Times New Roman" panose="02020603050405020304" pitchFamily="18" charset="0"/>
              </a:rPr>
              <a:t>，否则返回</a:t>
            </a:r>
            <a:r>
              <a:rPr lang="en-US" altLang="zh-CN" sz="1600" kern="0" dirty="0">
                <a:latin typeface="Cambria" panose="02040503050406030204" pitchFamily="18" charset="0"/>
                <a:ea typeface="华文仿宋" panose="02010600040101010101" pitchFamily="2" charset="-122"/>
                <a:cs typeface="Times New Roman" panose="02020603050405020304" pitchFamily="18" charset="0"/>
              </a:rPr>
              <a:t>false</a:t>
            </a:r>
            <a:r>
              <a:rPr lang="zh-CN" altLang="en-US" sz="1600" kern="0" dirty="0">
                <a:latin typeface="Cambria" panose="02040503050406030204" pitchFamily="18" charset="0"/>
                <a:ea typeface="华文仿宋" panose="02010600040101010101" pitchFamily="2" charset="-122"/>
                <a:cs typeface="Times New Roman" panose="02020603050405020304" pitchFamily="18" charset="0"/>
              </a:rPr>
              <a:t>。</a:t>
            </a:r>
            <a:r>
              <a:rPr lang="en-US" altLang="zh-CN" sz="1600" kern="0" dirty="0">
                <a:latin typeface="Cambria" panose="02040503050406030204" pitchFamily="18" charset="0"/>
                <a:ea typeface="华文仿宋" panose="02010600040101010101" pitchFamily="2" charset="-122"/>
                <a:cs typeface="Times New Roman" panose="02020603050405020304" pitchFamily="18" charset="0"/>
              </a:rPr>
              <a:t>X</a:t>
            </a:r>
            <a:r>
              <a:rPr lang="zh-CN" altLang="en-US" sz="1600" kern="0" dirty="0">
                <a:latin typeface="Cambria" panose="02040503050406030204" pitchFamily="18" charset="0"/>
                <a:ea typeface="华文仿宋" panose="02010600040101010101" pitchFamily="2" charset="-122"/>
                <a:cs typeface="Times New Roman" panose="02020603050405020304" pitchFamily="18" charset="0"/>
              </a:rPr>
              <a:t>是一个全程数组，进入此过程时已置入了</a:t>
            </a:r>
            <a:r>
              <a:rPr lang="en-US" altLang="zh-CN" sz="1600" kern="0" dirty="0">
                <a:latin typeface="Cambria" panose="02040503050406030204" pitchFamily="18" charset="0"/>
                <a:ea typeface="华文仿宋" panose="02010600040101010101" pitchFamily="2" charset="-122"/>
                <a:cs typeface="Times New Roman" panose="02020603050405020304" pitchFamily="18" charset="0"/>
              </a:rPr>
              <a:t>k</a:t>
            </a:r>
            <a:r>
              <a:rPr lang="zh-CN" altLang="en-US" sz="1600" kern="0" dirty="0">
                <a:latin typeface="Cambria" panose="02040503050406030204" pitchFamily="18" charset="0"/>
                <a:ea typeface="华文仿宋" panose="02010600040101010101" pitchFamily="2" charset="-122"/>
                <a:cs typeface="Times New Roman" panose="02020603050405020304" pitchFamily="18" charset="0"/>
              </a:rPr>
              <a:t>个值。</a:t>
            </a:r>
            <a:r>
              <a:rPr lang="en-US" altLang="zh-CN" sz="1600" kern="0" dirty="0">
                <a:latin typeface="Cambria" panose="02040503050406030204" pitchFamily="18" charset="0"/>
                <a:ea typeface="华文仿宋" panose="02010600040101010101" pitchFamily="2" charset="-122"/>
                <a:cs typeface="Times New Roman" panose="02020603050405020304" pitchFamily="18" charset="0"/>
              </a:rPr>
              <a:t>ABS(r)</a:t>
            </a:r>
            <a:r>
              <a:rPr lang="zh-CN" altLang="en-US" sz="1600" kern="0" dirty="0">
                <a:latin typeface="Cambria" panose="02040503050406030204" pitchFamily="18" charset="0"/>
                <a:ea typeface="华文仿宋" panose="02010600040101010101" pitchFamily="2" charset="-122"/>
                <a:cs typeface="Times New Roman" panose="02020603050405020304" pitchFamily="18" charset="0"/>
              </a:rPr>
              <a:t>过程返回</a:t>
            </a:r>
            <a:r>
              <a:rPr lang="en-US" altLang="zh-CN" sz="1600" kern="0" dirty="0">
                <a:latin typeface="Cambria" panose="02040503050406030204" pitchFamily="18" charset="0"/>
                <a:ea typeface="华文仿宋" panose="02010600040101010101" pitchFamily="2" charset="-122"/>
                <a:cs typeface="Times New Roman" panose="02020603050405020304" pitchFamily="18" charset="0"/>
              </a:rPr>
              <a:t>r</a:t>
            </a:r>
            <a:r>
              <a:rPr lang="zh-CN" altLang="en-US" sz="1600" kern="0" dirty="0">
                <a:latin typeface="Cambria" panose="02040503050406030204" pitchFamily="18" charset="0"/>
                <a:ea typeface="华文仿宋" panose="02010600040101010101" pitchFamily="2" charset="-122"/>
                <a:cs typeface="Times New Roman" panose="02020603050405020304" pitchFamily="18" charset="0"/>
              </a:rPr>
              <a:t>的绝对值</a:t>
            </a:r>
          </a:p>
          <a:p>
            <a:pPr marL="0" lvl="0" indent="0" eaLnBrk="1" hangingPunct="1">
              <a:buClr>
                <a:srgbClr val="666600"/>
              </a:buClr>
              <a:buNone/>
              <a:defRPr/>
            </a:pPr>
            <a:r>
              <a:rPr lang="en-US" altLang="zh-CN" sz="1600" kern="0" dirty="0">
                <a:latin typeface="Cambria" panose="02040503050406030204" pitchFamily="18" charset="0"/>
                <a:ea typeface="华文仿宋" panose="02010600040101010101" pitchFamily="2" charset="-122"/>
                <a:cs typeface="Times New Roman" panose="02020603050405020304" pitchFamily="18" charset="0"/>
              </a:rPr>
              <a:t>1 global X(1:k); integer </a:t>
            </a:r>
            <a:r>
              <a:rPr lang="en-US" altLang="zh-CN" sz="1600" kern="0" dirty="0" err="1">
                <a:latin typeface="Cambria" panose="02040503050406030204" pitchFamily="18" charset="0"/>
                <a:ea typeface="华文仿宋" panose="02010600040101010101" pitchFamily="2" charset="-122"/>
                <a:cs typeface="Times New Roman" panose="02020603050405020304" pitchFamily="18" charset="0"/>
              </a:rPr>
              <a:t>i,k</a:t>
            </a:r>
            <a:r>
              <a:rPr lang="en-US" altLang="zh-CN" sz="1600" kern="0" dirty="0">
                <a:latin typeface="Cambria" panose="02040503050406030204" pitchFamily="18" charset="0"/>
                <a:ea typeface="华文仿宋" panose="02010600040101010101" pitchFamily="2" charset="-122"/>
                <a:cs typeface="Times New Roman" panose="02020603050405020304" pitchFamily="18" charset="0"/>
              </a:rPr>
              <a:t>;</a:t>
            </a:r>
          </a:p>
          <a:p>
            <a:pPr marL="0" lvl="0" indent="0" eaLnBrk="1" hangingPunct="1">
              <a:buClr>
                <a:srgbClr val="666600"/>
              </a:buClr>
              <a:buNone/>
              <a:defRPr/>
            </a:pPr>
            <a:r>
              <a:rPr lang="en-US" altLang="zh-CN" sz="1600" kern="0" dirty="0">
                <a:latin typeface="Cambria" panose="02040503050406030204" pitchFamily="18" charset="0"/>
                <a:ea typeface="华文仿宋" panose="02010600040101010101" pitchFamily="2" charset="-122"/>
                <a:cs typeface="Times New Roman" panose="02020603050405020304" pitchFamily="18" charset="0"/>
              </a:rPr>
              <a:t>2 i</a:t>
            </a:r>
            <a:r>
              <a:rPr lang="en-US" altLang="zh-CN" sz="1600" kern="0" dirty="0">
                <a:latin typeface="Cambria" panose="02040503050406030204" pitchFamily="18" charset="0"/>
                <a:ea typeface="华文仿宋" panose="02010600040101010101" pitchFamily="2" charset="-122"/>
                <a:cs typeface="Times New Roman" panose="02020603050405020304" pitchFamily="18" charset="0"/>
                <a:sym typeface="Wingdings" panose="05000000000000000000" pitchFamily="2" charset="2"/>
              </a:rPr>
              <a:t></a:t>
            </a:r>
            <a:r>
              <a:rPr lang="en-US" altLang="zh-CN" sz="1600" kern="0" dirty="0">
                <a:latin typeface="Cambria" panose="02040503050406030204" pitchFamily="18" charset="0"/>
                <a:ea typeface="华文仿宋" panose="02010600040101010101" pitchFamily="2" charset="-122"/>
                <a:cs typeface="Times New Roman" panose="02020603050405020304" pitchFamily="18" charset="0"/>
              </a:rPr>
              <a:t>1 </a:t>
            </a:r>
          </a:p>
          <a:p>
            <a:pPr marL="0" lvl="0" indent="0" eaLnBrk="1" hangingPunct="1">
              <a:buClr>
                <a:srgbClr val="666600"/>
              </a:buClr>
              <a:buNone/>
              <a:defRPr/>
            </a:pPr>
            <a:r>
              <a:rPr lang="en-US" altLang="zh-CN" sz="1600" kern="0" dirty="0">
                <a:latin typeface="Cambria" panose="02040503050406030204" pitchFamily="18" charset="0"/>
                <a:ea typeface="华文仿宋" panose="02010600040101010101" pitchFamily="2" charset="-122"/>
                <a:cs typeface="Times New Roman" panose="02020603050405020304" pitchFamily="18" charset="0"/>
              </a:rPr>
              <a:t>3 while </a:t>
            </a:r>
            <a:r>
              <a:rPr lang="en-US" altLang="zh-CN" sz="1600" kern="0" dirty="0" err="1">
                <a:latin typeface="Cambria" panose="02040503050406030204" pitchFamily="18" charset="0"/>
                <a:ea typeface="华文仿宋" panose="02010600040101010101" pitchFamily="2" charset="-122"/>
                <a:cs typeface="Times New Roman" panose="02020603050405020304" pitchFamily="18" charset="0"/>
              </a:rPr>
              <a:t>i</a:t>
            </a:r>
            <a:r>
              <a:rPr lang="en-US" altLang="zh-CN" sz="1600" kern="0" dirty="0">
                <a:latin typeface="Cambria" panose="02040503050406030204" pitchFamily="18" charset="0"/>
                <a:ea typeface="华文仿宋" panose="02010600040101010101" pitchFamily="2" charset="-122"/>
                <a:cs typeface="Times New Roman" panose="02020603050405020304" pitchFamily="18" charset="0"/>
              </a:rPr>
              <a:t>&lt;k do </a:t>
            </a:r>
          </a:p>
          <a:p>
            <a:pPr marL="0" lvl="0" indent="0" eaLnBrk="1" hangingPunct="1">
              <a:buClr>
                <a:srgbClr val="666600"/>
              </a:buClr>
              <a:buNone/>
              <a:defRPr/>
            </a:pPr>
            <a:r>
              <a:rPr lang="en-US" altLang="zh-CN" sz="1600" kern="0" dirty="0">
                <a:latin typeface="Cambria" panose="02040503050406030204" pitchFamily="18" charset="0"/>
                <a:ea typeface="华文仿宋" panose="02010600040101010101" pitchFamily="2" charset="-122"/>
                <a:cs typeface="Times New Roman" panose="02020603050405020304" pitchFamily="18" charset="0"/>
              </a:rPr>
              <a:t>4 if X(</a:t>
            </a:r>
            <a:r>
              <a:rPr lang="en-US" altLang="zh-CN" sz="1600" kern="0" dirty="0" err="1">
                <a:latin typeface="Cambria" panose="02040503050406030204" pitchFamily="18" charset="0"/>
                <a:ea typeface="华文仿宋" panose="02010600040101010101" pitchFamily="2" charset="-122"/>
                <a:cs typeface="Times New Roman" panose="02020603050405020304" pitchFamily="18" charset="0"/>
              </a:rPr>
              <a:t>i</a:t>
            </a:r>
            <a:r>
              <a:rPr lang="en-US" altLang="zh-CN" sz="1600" kern="0" dirty="0">
                <a:latin typeface="Cambria" panose="02040503050406030204" pitchFamily="18" charset="0"/>
                <a:ea typeface="华文仿宋" panose="02010600040101010101" pitchFamily="2" charset="-122"/>
                <a:cs typeface="Times New Roman" panose="02020603050405020304" pitchFamily="18" charset="0"/>
              </a:rPr>
              <a:t>)=X(k)  //</a:t>
            </a:r>
            <a:r>
              <a:rPr lang="zh-CN" altLang="en-US" sz="1600" kern="0" dirty="0">
                <a:latin typeface="Cambria" panose="02040503050406030204" pitchFamily="18" charset="0"/>
                <a:ea typeface="华文仿宋" panose="02010600040101010101" pitchFamily="2" charset="-122"/>
                <a:cs typeface="Times New Roman" panose="02020603050405020304" pitchFamily="18" charset="0"/>
              </a:rPr>
              <a:t>在同一列有两个皇后</a:t>
            </a:r>
          </a:p>
          <a:p>
            <a:pPr marL="0" lvl="0" indent="0" eaLnBrk="1" hangingPunct="1">
              <a:buClr>
                <a:srgbClr val="666600"/>
              </a:buClr>
              <a:buNone/>
              <a:defRPr/>
            </a:pPr>
            <a:r>
              <a:rPr lang="en-US" altLang="zh-CN" sz="1600" kern="0" dirty="0">
                <a:latin typeface="Cambria" panose="02040503050406030204" pitchFamily="18" charset="0"/>
                <a:ea typeface="华文仿宋" panose="02010600040101010101" pitchFamily="2" charset="-122"/>
                <a:cs typeface="Times New Roman" panose="02020603050405020304" pitchFamily="18" charset="0"/>
              </a:rPr>
              <a:t>5 or ABS(X(</a:t>
            </a:r>
            <a:r>
              <a:rPr lang="en-US" altLang="zh-CN" sz="1600" kern="0" dirty="0" err="1">
                <a:latin typeface="Cambria" panose="02040503050406030204" pitchFamily="18" charset="0"/>
                <a:ea typeface="华文仿宋" panose="02010600040101010101" pitchFamily="2" charset="-122"/>
                <a:cs typeface="Times New Roman" panose="02020603050405020304" pitchFamily="18" charset="0"/>
              </a:rPr>
              <a:t>i</a:t>
            </a:r>
            <a:r>
              <a:rPr lang="en-US" altLang="zh-CN" sz="1600" kern="0" dirty="0">
                <a:latin typeface="Cambria" panose="02040503050406030204" pitchFamily="18" charset="0"/>
                <a:ea typeface="华文仿宋" panose="02010600040101010101" pitchFamily="2" charset="-122"/>
                <a:cs typeface="Times New Roman" panose="02020603050405020304" pitchFamily="18" charset="0"/>
              </a:rPr>
              <a:t>)-X(k))=ABS(</a:t>
            </a:r>
            <a:r>
              <a:rPr lang="en-US" altLang="zh-CN" sz="1600" kern="0" dirty="0" err="1">
                <a:latin typeface="Cambria" panose="02040503050406030204" pitchFamily="18" charset="0"/>
                <a:ea typeface="华文仿宋" panose="02010600040101010101" pitchFamily="2" charset="-122"/>
                <a:cs typeface="Times New Roman" panose="02020603050405020304" pitchFamily="18" charset="0"/>
              </a:rPr>
              <a:t>i</a:t>
            </a:r>
            <a:r>
              <a:rPr lang="en-US" altLang="zh-CN" sz="1600" kern="0" dirty="0">
                <a:latin typeface="Cambria" panose="02040503050406030204" pitchFamily="18" charset="0"/>
                <a:ea typeface="华文仿宋" panose="02010600040101010101" pitchFamily="2" charset="-122"/>
                <a:cs typeface="Times New Roman" panose="02020603050405020304" pitchFamily="18" charset="0"/>
              </a:rPr>
              <a:t>-k) //</a:t>
            </a:r>
            <a:r>
              <a:rPr lang="zh-CN" altLang="en-US" sz="1600" kern="0" dirty="0">
                <a:latin typeface="Cambria" panose="02040503050406030204" pitchFamily="18" charset="0"/>
                <a:ea typeface="华文仿宋" panose="02010600040101010101" pitchFamily="2" charset="-122"/>
                <a:cs typeface="Times New Roman" panose="02020603050405020304" pitchFamily="18" charset="0"/>
              </a:rPr>
              <a:t>在同一对角线上</a:t>
            </a:r>
          </a:p>
          <a:p>
            <a:pPr marL="0" lvl="0" indent="0" eaLnBrk="1" hangingPunct="1">
              <a:buClr>
                <a:srgbClr val="666600"/>
              </a:buClr>
              <a:buNone/>
              <a:defRPr/>
            </a:pPr>
            <a:r>
              <a:rPr lang="en-US" altLang="zh-CN" sz="1600" kern="0" dirty="0">
                <a:latin typeface="Cambria" panose="02040503050406030204" pitchFamily="18" charset="0"/>
                <a:ea typeface="华文仿宋" panose="02010600040101010101" pitchFamily="2" charset="-122"/>
                <a:cs typeface="Times New Roman" panose="02020603050405020304" pitchFamily="18" charset="0"/>
              </a:rPr>
              <a:t>6 then return (false) </a:t>
            </a:r>
          </a:p>
          <a:p>
            <a:pPr marL="0" lvl="0" indent="0" eaLnBrk="1" hangingPunct="1">
              <a:buClr>
                <a:srgbClr val="666600"/>
              </a:buClr>
              <a:buNone/>
              <a:defRPr/>
            </a:pPr>
            <a:r>
              <a:rPr lang="en-US" altLang="zh-CN" sz="1600" kern="0" dirty="0">
                <a:latin typeface="Cambria" panose="02040503050406030204" pitchFamily="18" charset="0"/>
                <a:ea typeface="华文仿宋" panose="02010600040101010101" pitchFamily="2" charset="-122"/>
                <a:cs typeface="Times New Roman" panose="02020603050405020304" pitchFamily="18" charset="0"/>
              </a:rPr>
              <a:t>7 endif </a:t>
            </a:r>
          </a:p>
          <a:p>
            <a:pPr marL="0" lvl="0" indent="0" eaLnBrk="1" hangingPunct="1">
              <a:buClr>
                <a:srgbClr val="666600"/>
              </a:buClr>
              <a:buNone/>
              <a:defRPr/>
            </a:pPr>
            <a:r>
              <a:rPr lang="en-US" altLang="zh-CN" sz="1600" kern="0" dirty="0">
                <a:latin typeface="Cambria" panose="02040503050406030204" pitchFamily="18" charset="0"/>
                <a:ea typeface="华文仿宋" panose="02010600040101010101" pitchFamily="2" charset="-122"/>
                <a:cs typeface="Times New Roman" panose="02020603050405020304" pitchFamily="18" charset="0"/>
              </a:rPr>
              <a:t>8 </a:t>
            </a:r>
            <a:r>
              <a:rPr lang="en-US" altLang="zh-CN" sz="1600" kern="0" dirty="0" err="1">
                <a:latin typeface="Cambria" panose="02040503050406030204" pitchFamily="18" charset="0"/>
                <a:ea typeface="华文仿宋" panose="02010600040101010101" pitchFamily="2" charset="-122"/>
                <a:cs typeface="Times New Roman" panose="02020603050405020304" pitchFamily="18" charset="0"/>
              </a:rPr>
              <a:t>i</a:t>
            </a:r>
            <a:r>
              <a:rPr lang="en-US" altLang="zh-CN" sz="1600" kern="0" dirty="0">
                <a:latin typeface="Cambria" panose="02040503050406030204" pitchFamily="18" charset="0"/>
                <a:ea typeface="华文仿宋" panose="02010600040101010101" pitchFamily="2" charset="-122"/>
                <a:cs typeface="Times New Roman" panose="02020603050405020304" pitchFamily="18" charset="0"/>
              </a:rPr>
              <a:t> </a:t>
            </a:r>
            <a:r>
              <a:rPr lang="en-US" altLang="zh-CN" sz="1600" kern="0" dirty="0">
                <a:latin typeface="Cambria" panose="02040503050406030204" pitchFamily="18" charset="0"/>
                <a:ea typeface="华文仿宋" panose="02010600040101010101" pitchFamily="2" charset="-122"/>
                <a:cs typeface="Times New Roman" panose="02020603050405020304" pitchFamily="18" charset="0"/>
                <a:sym typeface="Wingdings" panose="05000000000000000000" pitchFamily="2" charset="2"/>
              </a:rPr>
              <a:t></a:t>
            </a:r>
            <a:r>
              <a:rPr lang="en-US" altLang="zh-CN" sz="1600" kern="0" dirty="0">
                <a:latin typeface="Cambria" panose="02040503050406030204" pitchFamily="18" charset="0"/>
                <a:ea typeface="华文仿宋" panose="02010600040101010101" pitchFamily="2" charset="-122"/>
                <a:cs typeface="Times New Roman" panose="02020603050405020304" pitchFamily="18" charset="0"/>
              </a:rPr>
              <a:t>i+1 //</a:t>
            </a:r>
            <a:r>
              <a:rPr lang="zh-CN" altLang="en-US" sz="1600" kern="0" dirty="0">
                <a:latin typeface="Cambria" panose="02040503050406030204" pitchFamily="18" charset="0"/>
                <a:ea typeface="华文仿宋" panose="02010600040101010101" pitchFamily="2" charset="-122"/>
                <a:cs typeface="Times New Roman" panose="02020603050405020304" pitchFamily="18" charset="0"/>
              </a:rPr>
              <a:t>判断是否有其它的皇后与之在同一列或同一斜对角线上</a:t>
            </a:r>
          </a:p>
          <a:p>
            <a:pPr marL="0" lvl="0" indent="0" eaLnBrk="1" hangingPunct="1">
              <a:buClr>
                <a:srgbClr val="666600"/>
              </a:buClr>
              <a:buNone/>
              <a:defRPr/>
            </a:pPr>
            <a:r>
              <a:rPr lang="en-US" altLang="zh-CN" sz="1600" kern="0" dirty="0">
                <a:latin typeface="Cambria" panose="02040503050406030204" pitchFamily="18" charset="0"/>
                <a:ea typeface="华文仿宋" panose="02010600040101010101" pitchFamily="2" charset="-122"/>
                <a:cs typeface="Times New Roman" panose="02020603050405020304" pitchFamily="18" charset="0"/>
              </a:rPr>
              <a:t>9 repeat</a:t>
            </a:r>
          </a:p>
          <a:p>
            <a:pPr marL="0" lvl="0" indent="0" eaLnBrk="1" hangingPunct="1">
              <a:buClr>
                <a:srgbClr val="666600"/>
              </a:buClr>
              <a:buNone/>
              <a:defRPr/>
            </a:pPr>
            <a:r>
              <a:rPr lang="en-US" altLang="zh-CN" sz="1600" kern="0" dirty="0">
                <a:latin typeface="Cambria" panose="02040503050406030204" pitchFamily="18" charset="0"/>
                <a:ea typeface="华文仿宋" panose="02010600040101010101" pitchFamily="2" charset="-122"/>
                <a:cs typeface="Times New Roman" panose="02020603050405020304" pitchFamily="18" charset="0"/>
              </a:rPr>
              <a:t>10 return (true) </a:t>
            </a:r>
          </a:p>
          <a:p>
            <a:pPr marL="0" lvl="0" indent="0" eaLnBrk="1" hangingPunct="1">
              <a:buClr>
                <a:srgbClr val="666600"/>
              </a:buClr>
              <a:buNone/>
              <a:defRPr/>
            </a:pPr>
            <a:r>
              <a:rPr lang="en-US" altLang="zh-CN" sz="1600" kern="0" dirty="0">
                <a:latin typeface="Cambria" panose="02040503050406030204" pitchFamily="18" charset="0"/>
                <a:ea typeface="华文仿宋" panose="02010600040101010101" pitchFamily="2" charset="-122"/>
                <a:cs typeface="Times New Roman" panose="02020603050405020304" pitchFamily="18" charset="0"/>
              </a:rPr>
              <a:t>End PLACE</a:t>
            </a:r>
          </a:p>
          <a:p>
            <a:pPr marL="0" lvl="0" indent="0" eaLnBrk="1" hangingPunct="1">
              <a:buClr>
                <a:srgbClr val="666600"/>
              </a:buClr>
              <a:buNone/>
              <a:defRPr/>
            </a:pPr>
            <a:endParaRPr lang="en-US" altLang="zh-CN" sz="1600" kern="0" dirty="0">
              <a:latin typeface="Cambria" panose="02040503050406030204" pitchFamily="18" charset="0"/>
              <a:ea typeface="华文仿宋"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1541415594"/>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1">
            <a:extLst>
              <a:ext uri="{FF2B5EF4-FFF2-40B4-BE49-F238E27FC236}">
                <a16:creationId xmlns:a16="http://schemas.microsoft.com/office/drawing/2014/main" id="{BD56052C-713E-4AF0-B081-BE09F645B830}"/>
              </a:ext>
            </a:extLst>
          </p:cNvPr>
          <p:cNvSpPr txBox="1">
            <a:spLocks noChangeArrowheads="1"/>
          </p:cNvSpPr>
          <p:nvPr/>
        </p:nvSpPr>
        <p:spPr bwMode="auto">
          <a:xfrm>
            <a:off x="453537" y="142143"/>
            <a:ext cx="6254750" cy="523875"/>
          </a:xfrm>
          <a:prstGeom prst="rect">
            <a:avLst/>
          </a:prstGeom>
          <a:noFill/>
          <a:ln>
            <a:noFill/>
          </a:ln>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时间复杂度分析</a:t>
            </a:r>
          </a:p>
        </p:txBody>
      </p:sp>
      <p:sp>
        <p:nvSpPr>
          <p:cNvPr id="3" name="Rectangle 2">
            <a:extLst>
              <a:ext uri="{FF2B5EF4-FFF2-40B4-BE49-F238E27FC236}">
                <a16:creationId xmlns:a16="http://schemas.microsoft.com/office/drawing/2014/main" id="{22A8E4CB-9D2D-D194-B136-1B27B2D50902}"/>
              </a:ext>
            </a:extLst>
          </p:cNvPr>
          <p:cNvSpPr>
            <a:spLocks noChangeArrowheads="1"/>
          </p:cNvSpPr>
          <p:nvPr/>
        </p:nvSpPr>
        <p:spPr bwMode="auto">
          <a:xfrm>
            <a:off x="704978" y="803867"/>
            <a:ext cx="16026339"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2" name="Rectangle 4">
            <a:extLst>
              <a:ext uri="{FF2B5EF4-FFF2-40B4-BE49-F238E27FC236}">
                <a16:creationId xmlns:a16="http://schemas.microsoft.com/office/drawing/2014/main" id="{17DF8160-FA71-DE4D-096D-4749BF2215D1}"/>
              </a:ext>
            </a:extLst>
          </p:cNvPr>
          <p:cNvSpPr>
            <a:spLocks noChangeArrowheads="1"/>
          </p:cNvSpPr>
          <p:nvPr/>
        </p:nvSpPr>
        <p:spPr bwMode="auto">
          <a:xfrm>
            <a:off x="190807" y="666018"/>
            <a:ext cx="1711616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7" name="Rectangle 5">
            <a:extLst>
              <a:ext uri="{FF2B5EF4-FFF2-40B4-BE49-F238E27FC236}">
                <a16:creationId xmlns:a16="http://schemas.microsoft.com/office/drawing/2014/main" id="{274E00B4-0977-8934-9AAE-7C2A4B162FBC}"/>
              </a:ext>
            </a:extLst>
          </p:cNvPr>
          <p:cNvSpPr txBox="1">
            <a:spLocks noChangeArrowheads="1"/>
          </p:cNvSpPr>
          <p:nvPr/>
        </p:nvSpPr>
        <p:spPr bwMode="auto">
          <a:xfrm>
            <a:off x="371677" y="1343650"/>
            <a:ext cx="9616384" cy="2936949"/>
          </a:xfrm>
          <a:prstGeom prst="rect">
            <a:avLst/>
          </a:prstGeom>
          <a:noFill/>
          <a:ln>
            <a:noFill/>
          </a:ln>
        </p:spPr>
        <p:txBody>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p"/>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Clr>
                <a:schemeClr val="accent1"/>
              </a:buClr>
              <a:buSzPct val="65000"/>
              <a:buFont typeface="Wingdings" panose="05000000000000000000" pitchFamily="2" charset="2"/>
              <a:buChar char="p"/>
              <a:defRPr sz="2000" b="1">
                <a:solidFill>
                  <a:schemeClr val="tx1"/>
                </a:solidFill>
                <a:latin typeface="+mn-lt"/>
                <a:ea typeface="+mn-ea"/>
              </a:defRPr>
            </a:lvl3pPr>
            <a:lvl4pPr marL="1600200" indent="-228600" algn="l" rtl="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mn-lt"/>
                <a:ea typeface="+mn-ea"/>
              </a:defRPr>
            </a:lvl4pPr>
            <a:lvl5pPr marL="2057400" indent="-228600" algn="l" rtl="0" eaLnBrk="0" fontAlgn="base" hangingPunct="0">
              <a:spcBef>
                <a:spcPct val="20000"/>
              </a:spcBef>
              <a:spcAft>
                <a:spcPct val="0"/>
              </a:spcAft>
              <a:buClr>
                <a:schemeClr val="tx2"/>
              </a:buClr>
              <a:buSzPct val="80000"/>
              <a:buFont typeface="Wingdings" panose="05000000000000000000" pitchFamily="2" charset="2"/>
              <a:buChar char="§"/>
              <a:defRPr sz="2000" b="1">
                <a:solidFill>
                  <a:schemeClr val="tx1"/>
                </a:solidFill>
                <a:latin typeface="+mn-lt"/>
                <a:ea typeface="+mn-ea"/>
              </a:defRPr>
            </a:lvl5pPr>
            <a:lvl6pPr marL="25146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6pPr>
            <a:lvl7pPr marL="29718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7pPr>
            <a:lvl8pPr marL="34290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8pPr>
            <a:lvl9pPr marL="38862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9pPr>
          </a:lstStyle>
          <a:p>
            <a:pPr marL="0" lvl="0" indent="0" eaLnBrk="1" hangingPunct="1">
              <a:lnSpc>
                <a:spcPct val="150000"/>
              </a:lnSpc>
              <a:buClr>
                <a:srgbClr val="666600"/>
              </a:buClr>
              <a:buNone/>
              <a:defRPr/>
            </a:pPr>
            <a:r>
              <a:rPr lang="zh-CN" altLang="en-US" sz="2400" kern="0" dirty="0">
                <a:latin typeface="Cambria" panose="02040503050406030204" pitchFamily="18" charset="0"/>
                <a:ea typeface="华文仿宋" panose="02010600040101010101" pitchFamily="2" charset="-122"/>
                <a:cs typeface="Times New Roman" panose="02020603050405020304" pitchFamily="18" charset="0"/>
              </a:rPr>
              <a:t>在</a:t>
            </a:r>
            <a:r>
              <a:rPr lang="en-US" altLang="zh-CN" sz="2400" kern="0" dirty="0">
                <a:latin typeface="Cambria" panose="02040503050406030204" pitchFamily="18" charset="0"/>
                <a:ea typeface="华文仿宋" panose="02010600040101010101" pitchFamily="2" charset="-122"/>
                <a:cs typeface="Times New Roman" panose="02020603050405020304" pitchFamily="18" charset="0"/>
              </a:rPr>
              <a:t>N</a:t>
            </a:r>
            <a:r>
              <a:rPr lang="zh-CN" altLang="en-US" sz="2400" kern="0" dirty="0">
                <a:latin typeface="Cambria" panose="02040503050406030204" pitchFamily="18" charset="0"/>
                <a:ea typeface="华文仿宋" panose="02010600040101010101" pitchFamily="2" charset="-122"/>
                <a:cs typeface="Times New Roman" panose="02020603050405020304" pitchFamily="18" charset="0"/>
              </a:rPr>
              <a:t>皇后问题中，因为每个节点（最下一层除外）都要遍历包括当前层在内的上面每一层的选择，才能得到当前可行的全部直接子孙节点，故可以估计出平均每个节点的生成时间复杂度都是</a:t>
            </a:r>
            <a:r>
              <a:rPr lang="en-US" altLang="zh-CN" sz="2400" kern="0" dirty="0">
                <a:latin typeface="Cambria" panose="02040503050406030204" pitchFamily="18" charset="0"/>
                <a:ea typeface="华文仿宋" panose="02010600040101010101" pitchFamily="2" charset="-122"/>
                <a:cs typeface="Times New Roman" panose="02020603050405020304" pitchFamily="18" charset="0"/>
              </a:rPr>
              <a:t>n</a:t>
            </a:r>
            <a:r>
              <a:rPr lang="zh-CN" altLang="en-US" sz="2400" kern="0" dirty="0">
                <a:latin typeface="Cambria" panose="02040503050406030204" pitchFamily="18" charset="0"/>
                <a:ea typeface="华文仿宋" panose="02010600040101010101" pitchFamily="2" charset="-122"/>
                <a:cs typeface="Times New Roman" panose="02020603050405020304" pitchFamily="18" charset="0"/>
              </a:rPr>
              <a:t>。</a:t>
            </a:r>
            <a:endParaRPr lang="en-US" altLang="zh-CN" sz="2400" kern="0" dirty="0">
              <a:latin typeface="Cambria" panose="02040503050406030204" pitchFamily="18" charset="0"/>
              <a:ea typeface="华文仿宋" panose="02010600040101010101" pitchFamily="2" charset="-122"/>
              <a:cs typeface="Times New Roman" panose="02020603050405020304" pitchFamily="18" charset="0"/>
            </a:endParaRPr>
          </a:p>
          <a:p>
            <a:pPr marL="0" lvl="0" indent="0" eaLnBrk="1" hangingPunct="1">
              <a:lnSpc>
                <a:spcPct val="150000"/>
              </a:lnSpc>
              <a:buClr>
                <a:srgbClr val="666600"/>
              </a:buClr>
              <a:buNone/>
              <a:defRPr/>
            </a:pPr>
            <a:r>
              <a:rPr kumimoji="0" lang="zh-CN" altLang="en-US" sz="2400" b="1" i="0" u="none" strike="noStrike" kern="0" cap="none" spc="0" normalizeH="0" baseline="0" noProof="0" dirty="0">
                <a:ln>
                  <a:noFill/>
                </a:ln>
                <a:effectLst/>
                <a:uLnTx/>
                <a:uFillTx/>
                <a:latin typeface="Cambria" panose="02040503050406030204" pitchFamily="18" charset="0"/>
                <a:ea typeface="华文仿宋" panose="02010600040101010101" pitchFamily="2" charset="-122"/>
                <a:cs typeface="Times New Roman" panose="02020603050405020304" pitchFamily="18" charset="0"/>
              </a:rPr>
              <a:t>故</a:t>
            </a:r>
            <a:r>
              <a:rPr kumimoji="0" lang="en-US" altLang="zh-CN" sz="2400" b="1" i="0" u="none" strike="noStrike" kern="0" cap="none" spc="0" normalizeH="0" baseline="0" noProof="0" dirty="0">
                <a:ln>
                  <a:noFill/>
                </a:ln>
                <a:effectLst/>
                <a:uLnTx/>
                <a:uFillTx/>
                <a:latin typeface="Cambria" panose="02040503050406030204" pitchFamily="18" charset="0"/>
                <a:ea typeface="华文仿宋" panose="02010600040101010101" pitchFamily="2" charset="-122"/>
                <a:cs typeface="Times New Roman" panose="02020603050405020304" pitchFamily="18" charset="0"/>
              </a:rPr>
              <a:t>N</a:t>
            </a:r>
            <a:r>
              <a:rPr lang="zh-CN" altLang="en-US" sz="2400" kern="0" dirty="0">
                <a:latin typeface="Cambria" panose="02040503050406030204" pitchFamily="18" charset="0"/>
                <a:ea typeface="华文仿宋" panose="02010600040101010101" pitchFamily="2" charset="-122"/>
                <a:cs typeface="Times New Roman" panose="02020603050405020304" pitchFamily="18" charset="0"/>
              </a:rPr>
              <a:t>皇后的时间复杂度为</a:t>
            </a:r>
            <a:r>
              <a:rPr lang="en-US" altLang="zh-CN" sz="2400" kern="0" dirty="0">
                <a:solidFill>
                  <a:srgbClr val="FF0000"/>
                </a:solidFill>
                <a:latin typeface="Cambria" panose="02040503050406030204" pitchFamily="18" charset="0"/>
                <a:ea typeface="华文仿宋" panose="02010600040101010101" pitchFamily="2" charset="-122"/>
                <a:cs typeface="Times New Roman" panose="02020603050405020304" pitchFamily="18" charset="0"/>
              </a:rPr>
              <a:t>O(n×</a:t>
            </a:r>
            <a:r>
              <a:rPr lang="zh-CN" altLang="en-US" sz="2400" kern="0" dirty="0">
                <a:solidFill>
                  <a:srgbClr val="FF0000"/>
                </a:solidFill>
                <a:latin typeface="Cambria" panose="02040503050406030204" pitchFamily="18" charset="0"/>
                <a:ea typeface="华文仿宋" panose="02010600040101010101" pitchFamily="2" charset="-122"/>
                <a:cs typeface="Times New Roman" panose="02020603050405020304" pitchFamily="18" charset="0"/>
              </a:rPr>
              <a:t>实际生成的节点数</a:t>
            </a:r>
            <a:r>
              <a:rPr lang="en-US" altLang="zh-CN" sz="2400" kern="0" dirty="0">
                <a:solidFill>
                  <a:srgbClr val="FF0000"/>
                </a:solidFill>
                <a:latin typeface="Cambria" panose="02040503050406030204" pitchFamily="18" charset="0"/>
                <a:ea typeface="华文仿宋" panose="02010600040101010101" pitchFamily="2" charset="-122"/>
                <a:cs typeface="Times New Roman" panose="02020603050405020304" pitchFamily="18" charset="0"/>
              </a:rPr>
              <a:t>)</a:t>
            </a:r>
            <a:endParaRPr kumimoji="0" lang="en-US" altLang="zh-CN" sz="2400" b="1" i="0" u="none" strike="noStrike" kern="0" cap="none" spc="0" normalizeH="0" baseline="0" noProof="0" dirty="0">
              <a:ln>
                <a:noFill/>
              </a:ln>
              <a:solidFill>
                <a:srgbClr val="FF0000"/>
              </a:solidFill>
              <a:effectLst/>
              <a:uLnTx/>
              <a:uFillTx/>
              <a:latin typeface="Cambria" panose="02040503050406030204" pitchFamily="18" charset="0"/>
              <a:ea typeface="华文仿宋"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25433134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7" descr="C:\Users\HP\Desktop\图片1.jpg">
            <a:extLst>
              <a:ext uri="{FF2B5EF4-FFF2-40B4-BE49-F238E27FC236}">
                <a16:creationId xmlns:a16="http://schemas.microsoft.com/office/drawing/2014/main" id="{A45E40B5-4306-46F6-8A14-3408256670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24120" b="23666"/>
          <a:stretch>
            <a:fillRect/>
          </a:stretch>
        </p:blipFill>
        <p:spPr bwMode="auto">
          <a:xfrm>
            <a:off x="0" y="0"/>
            <a:ext cx="12192000" cy="5297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3" name="内容占位符 3">
            <a:extLst>
              <a:ext uri="{FF2B5EF4-FFF2-40B4-BE49-F238E27FC236}">
                <a16:creationId xmlns:a16="http://schemas.microsoft.com/office/drawing/2014/main" id="{C98F3902-B8C5-45FD-A9E0-A1D2F5ADBD8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3933826"/>
            <a:ext cx="12192000" cy="292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4" name="Picture 2">
            <a:extLst>
              <a:ext uri="{FF2B5EF4-FFF2-40B4-BE49-F238E27FC236}">
                <a16:creationId xmlns:a16="http://schemas.microsoft.com/office/drawing/2014/main" id="{1A72FF85-7371-4661-A344-51730449B67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39876" y="101601"/>
            <a:ext cx="3116263" cy="733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5" name="文本框 1">
            <a:extLst>
              <a:ext uri="{FF2B5EF4-FFF2-40B4-BE49-F238E27FC236}">
                <a16:creationId xmlns:a16="http://schemas.microsoft.com/office/drawing/2014/main" id="{8C21BFBD-962A-463E-8BD7-28CD1E6F6B5B}"/>
              </a:ext>
            </a:extLst>
          </p:cNvPr>
          <p:cNvSpPr txBox="1">
            <a:spLocks noChangeArrowheads="1"/>
          </p:cNvSpPr>
          <p:nvPr/>
        </p:nvSpPr>
        <p:spPr bwMode="auto">
          <a:xfrm>
            <a:off x="1919288" y="2060575"/>
            <a:ext cx="8064500" cy="11878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auto" latinLnBrk="0" hangingPunct="1">
              <a:lnSpc>
                <a:spcPct val="150000"/>
              </a:lnSpc>
              <a:spcBef>
                <a:spcPts val="0"/>
              </a:spcBef>
              <a:spcAft>
                <a:spcPts val="0"/>
              </a:spcAft>
              <a:buClrTx/>
              <a:buSzTx/>
              <a:buFontTx/>
              <a:buNone/>
              <a:tabLst/>
              <a:defRPr/>
            </a:pPr>
            <a:r>
              <a:rPr lang="en-US" altLang="zh-CN" sz="5400" b="1" dirty="0">
                <a:solidFill>
                  <a:srgbClr val="00B0F0"/>
                </a:solidFill>
                <a:latin typeface="HGH7X_CNKI" panose="02000500000000000000" pitchFamily="2" charset="-122"/>
                <a:ea typeface="HGH7X_CNKI" panose="02000500000000000000" pitchFamily="2" charset="-122"/>
              </a:rPr>
              <a:t>Thank you</a:t>
            </a:r>
            <a:endParaRPr kumimoji="0" lang="en-US" altLang="zh-CN" sz="5400" b="1" i="0" u="none" strike="noStrike" kern="1200" cap="none" spc="0" normalizeH="0" baseline="0" noProof="0" dirty="0">
              <a:ln>
                <a:noFill/>
              </a:ln>
              <a:solidFill>
                <a:srgbClr val="00B0F0"/>
              </a:solidFill>
              <a:effectLst/>
              <a:uLnTx/>
              <a:uFillTx/>
              <a:latin typeface="HGH7X_CNKI" panose="02000500000000000000" pitchFamily="2" charset="-122"/>
              <a:ea typeface="HGH7X_CNKI" panose="02000500000000000000" pitchFamily="2" charset="-122"/>
            </a:endParaRPr>
          </a:p>
        </p:txBody>
      </p:sp>
    </p:spTree>
    <p:extLst>
      <p:ext uri="{BB962C8B-B14F-4D97-AF65-F5344CB8AC3E}">
        <p14:creationId xmlns:p14="http://schemas.microsoft.com/office/powerpoint/2010/main" val="390318101"/>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1">
            <a:extLst>
              <a:ext uri="{FF2B5EF4-FFF2-40B4-BE49-F238E27FC236}">
                <a16:creationId xmlns:a16="http://schemas.microsoft.com/office/drawing/2014/main" id="{BD56052C-713E-4AF0-B081-BE09F645B830}"/>
              </a:ext>
            </a:extLst>
          </p:cNvPr>
          <p:cNvSpPr txBox="1">
            <a:spLocks noChangeArrowheads="1"/>
          </p:cNvSpPr>
          <p:nvPr/>
        </p:nvSpPr>
        <p:spPr bwMode="auto">
          <a:xfrm>
            <a:off x="453537" y="142143"/>
            <a:ext cx="6254750" cy="523875"/>
          </a:xfrm>
          <a:prstGeom prst="rect">
            <a:avLst/>
          </a:prstGeom>
          <a:noFill/>
          <a:ln>
            <a:noFill/>
          </a:ln>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80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回溯（</a:t>
            </a:r>
            <a:r>
              <a:rPr lang="en-US" altLang="zh-CN" sz="280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Backtracking</a:t>
            </a:r>
            <a:r>
              <a:rPr lang="zh-CN" altLang="en-US" sz="280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endParaRPr kumimoji="0" lang="zh-CN" altLang="en-US" sz="2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endParaRPr>
          </a:p>
        </p:txBody>
      </p:sp>
      <p:sp>
        <p:nvSpPr>
          <p:cNvPr id="8" name="Rectangle 5">
            <a:extLst>
              <a:ext uri="{FF2B5EF4-FFF2-40B4-BE49-F238E27FC236}">
                <a16:creationId xmlns:a16="http://schemas.microsoft.com/office/drawing/2014/main" id="{51B10850-534A-4F59-6007-91F664A90952}"/>
              </a:ext>
            </a:extLst>
          </p:cNvPr>
          <p:cNvSpPr txBox="1">
            <a:spLocks noChangeArrowheads="1"/>
          </p:cNvSpPr>
          <p:nvPr/>
        </p:nvSpPr>
        <p:spPr bwMode="auto">
          <a:xfrm>
            <a:off x="453537" y="974322"/>
            <a:ext cx="10499481" cy="2454678"/>
          </a:xfrm>
          <a:prstGeom prst="rect">
            <a:avLst/>
          </a:prstGeom>
          <a:noFill/>
          <a:ln>
            <a:noFill/>
          </a:ln>
        </p:spPr>
        <p:txBody>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p"/>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Clr>
                <a:schemeClr val="accent1"/>
              </a:buClr>
              <a:buSzPct val="65000"/>
              <a:buFont typeface="Wingdings" panose="05000000000000000000" pitchFamily="2" charset="2"/>
              <a:buChar char="p"/>
              <a:defRPr sz="2000" b="1">
                <a:solidFill>
                  <a:schemeClr val="tx1"/>
                </a:solidFill>
                <a:latin typeface="+mn-lt"/>
                <a:ea typeface="+mn-ea"/>
              </a:defRPr>
            </a:lvl3pPr>
            <a:lvl4pPr marL="1600200" indent="-228600" algn="l" rtl="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mn-lt"/>
                <a:ea typeface="+mn-ea"/>
              </a:defRPr>
            </a:lvl4pPr>
            <a:lvl5pPr marL="2057400" indent="-228600" algn="l" rtl="0" eaLnBrk="0" fontAlgn="base" hangingPunct="0">
              <a:spcBef>
                <a:spcPct val="20000"/>
              </a:spcBef>
              <a:spcAft>
                <a:spcPct val="0"/>
              </a:spcAft>
              <a:buClr>
                <a:schemeClr val="tx2"/>
              </a:buClr>
              <a:buSzPct val="80000"/>
              <a:buFont typeface="Wingdings" panose="05000000000000000000" pitchFamily="2" charset="2"/>
              <a:buChar char="§"/>
              <a:defRPr sz="2000" b="1">
                <a:solidFill>
                  <a:schemeClr val="tx1"/>
                </a:solidFill>
                <a:latin typeface="+mn-lt"/>
                <a:ea typeface="+mn-ea"/>
              </a:defRPr>
            </a:lvl5pPr>
            <a:lvl6pPr marL="25146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6pPr>
            <a:lvl7pPr marL="29718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7pPr>
            <a:lvl8pPr marL="34290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8pPr>
            <a:lvl9pPr marL="38862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
                <a:srgbClr val="666600"/>
              </a:buClr>
              <a:buSzPct val="75000"/>
              <a:buFont typeface="Wingdings" panose="05000000000000000000" pitchFamily="2" charset="2"/>
              <a:buChar char="p"/>
              <a:tabLst/>
              <a:defRPr/>
            </a:pPr>
            <a:r>
              <a:rPr kumimoji="0" lang="en-US" altLang="zh-CN" sz="2800" b="1" i="0" u="none" strike="noStrike" kern="0" cap="none" spc="0" normalizeH="0" baseline="0" noProof="0" dirty="0">
                <a:ln>
                  <a:noFill/>
                </a:ln>
                <a:solidFill>
                  <a:srgbClr val="000000"/>
                </a:solidFill>
                <a:effectLst/>
                <a:uLnTx/>
                <a:uFillTx/>
                <a:latin typeface="Verdana"/>
                <a:ea typeface="等线" panose="02010600030101010101" pitchFamily="2" charset="-122"/>
                <a:cs typeface="+mn-cs"/>
              </a:rPr>
              <a:t> </a:t>
            </a:r>
            <a:r>
              <a:rPr kumimoji="0" lang="zh-CN" altLang="en-US" sz="2800" b="1" i="0" u="none" strike="noStrike" kern="0" cap="none" spc="0" normalizeH="0" baseline="0" noProof="0" dirty="0">
                <a:ln>
                  <a:noFill/>
                </a:ln>
                <a:solidFill>
                  <a:srgbClr val="FF0000"/>
                </a:solidFill>
                <a:effectLst/>
                <a:uLnTx/>
                <a:uFillTx/>
                <a:latin typeface="华文仿宋" panose="02010600040101010101" pitchFamily="2" charset="-122"/>
                <a:ea typeface="华文仿宋" panose="02010600040101010101" pitchFamily="2" charset="-122"/>
                <a:cs typeface="+mn-cs"/>
              </a:rPr>
              <a:t>介绍</a:t>
            </a:r>
            <a:endParaRPr kumimoji="0" lang="en-US" altLang="zh-CN" sz="2800" b="1" i="0" u="none" strike="noStrike" kern="0" cap="none" spc="0" normalizeH="0" baseline="0" noProof="0" dirty="0">
              <a:ln>
                <a:noFill/>
              </a:ln>
              <a:solidFill>
                <a:srgbClr val="FF0000"/>
              </a:solidFill>
              <a:effectLst/>
              <a:uLnTx/>
              <a:uFillTx/>
              <a:latin typeface="华文仿宋" panose="02010600040101010101" pitchFamily="2" charset="-122"/>
              <a:ea typeface="华文仿宋" panose="02010600040101010101" pitchFamily="2" charset="-122"/>
              <a:cs typeface="+mn-cs"/>
            </a:endParaRPr>
          </a:p>
          <a:p>
            <a:pPr marL="0" marR="0" lvl="0" indent="0" algn="l" defTabSz="914400" rtl="0" eaLnBrk="1" fontAlgn="base" latinLnBrk="0" hangingPunct="1">
              <a:lnSpc>
                <a:spcPct val="150000"/>
              </a:lnSpc>
              <a:spcBef>
                <a:spcPct val="20000"/>
              </a:spcBef>
              <a:spcAft>
                <a:spcPct val="0"/>
              </a:spcAft>
              <a:buClr>
                <a:srgbClr val="666600"/>
              </a:buClr>
              <a:buSzPct val="75000"/>
              <a:buNone/>
              <a:tabLst/>
              <a:defRPr/>
            </a:pPr>
            <a:r>
              <a:rPr kumimoji="0" lang="zh-CN" altLang="en-US" sz="2400" b="1" i="0" u="none" strike="noStrike" kern="0" cap="none" spc="0" normalizeH="0" baseline="0" noProof="0" dirty="0">
                <a:ln>
                  <a:noFill/>
                </a:ln>
                <a:solidFill>
                  <a:prstClr val="black"/>
                </a:solidFill>
                <a:effectLst/>
                <a:uLnTx/>
                <a:uFillTx/>
                <a:latin typeface="Calibri" panose="020F0502020204030204" pitchFamily="34" charset="0"/>
                <a:ea typeface="华文仿宋" panose="02010600040101010101" pitchFamily="2" charset="-122"/>
                <a:cs typeface="Calibri" panose="020F0502020204030204" pitchFamily="34" charset="0"/>
              </a:rPr>
              <a:t>假如你要在许多不同的选择中做一系列的决策，那么</a:t>
            </a:r>
            <a:endParaRPr kumimoji="0" lang="en-US" altLang="zh-CN" sz="2400" b="1" i="0" u="none" strike="noStrike" kern="0" cap="none" spc="0" normalizeH="0" baseline="0" noProof="0" dirty="0">
              <a:ln>
                <a:noFill/>
              </a:ln>
              <a:solidFill>
                <a:prstClr val="black"/>
              </a:solidFill>
              <a:effectLst/>
              <a:uLnTx/>
              <a:uFillTx/>
              <a:latin typeface="Calibri" panose="020F0502020204030204" pitchFamily="34" charset="0"/>
              <a:ea typeface="华文仿宋" panose="02010600040101010101" pitchFamily="2" charset="-122"/>
              <a:cs typeface="Calibri" panose="020F0502020204030204" pitchFamily="34" charset="0"/>
            </a:endParaRPr>
          </a:p>
          <a:p>
            <a:pPr marL="0" marR="0" lvl="0" indent="0" algn="l" defTabSz="914400" rtl="0" eaLnBrk="1" fontAlgn="base" latinLnBrk="0" hangingPunct="1">
              <a:lnSpc>
                <a:spcPct val="150000"/>
              </a:lnSpc>
              <a:spcBef>
                <a:spcPct val="20000"/>
              </a:spcBef>
              <a:spcAft>
                <a:spcPct val="0"/>
              </a:spcAft>
              <a:buClr>
                <a:srgbClr val="666600"/>
              </a:buClr>
              <a:buSzPct val="75000"/>
              <a:buNone/>
              <a:tabLst/>
              <a:defRPr/>
            </a:pPr>
            <a:r>
              <a:rPr lang="en-US" altLang="zh-CN" sz="24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a:t>
            </a:r>
            <a:r>
              <a:rPr lang="zh-CN" altLang="en-US" sz="24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你没有足够的信息来帮助做出选择</a:t>
            </a:r>
            <a:endParaRPr lang="en-US" altLang="zh-CN" sz="2400" kern="0" dirty="0">
              <a:solidFill>
                <a:prstClr val="black"/>
              </a:solidFill>
              <a:latin typeface="Calibri" panose="020F0502020204030204" pitchFamily="34" charset="0"/>
              <a:ea typeface="华文仿宋" panose="02010600040101010101" pitchFamily="2" charset="-122"/>
              <a:cs typeface="Calibri" panose="020F0502020204030204" pitchFamily="34" charset="0"/>
            </a:endParaRPr>
          </a:p>
          <a:p>
            <a:pPr marL="0" marR="0" lvl="0" indent="0" algn="l" defTabSz="914400" rtl="0" eaLnBrk="1" fontAlgn="base" latinLnBrk="0" hangingPunct="1">
              <a:lnSpc>
                <a:spcPct val="150000"/>
              </a:lnSpc>
              <a:spcBef>
                <a:spcPct val="20000"/>
              </a:spcBef>
              <a:spcAft>
                <a:spcPct val="0"/>
              </a:spcAft>
              <a:buClr>
                <a:srgbClr val="666600"/>
              </a:buClr>
              <a:buSzPct val="75000"/>
              <a:buNone/>
              <a:tabLst/>
              <a:defRPr/>
            </a:pPr>
            <a:r>
              <a:rPr kumimoji="0" lang="en-US" altLang="zh-CN" sz="2400" b="1" i="0" u="none" strike="noStrike" kern="0" cap="none" spc="0" normalizeH="0" baseline="0" noProof="0" dirty="0">
                <a:ln>
                  <a:noFill/>
                </a:ln>
                <a:solidFill>
                  <a:prstClr val="black"/>
                </a:solidFill>
                <a:effectLst/>
                <a:uLnTx/>
                <a:uFillTx/>
                <a:latin typeface="Calibri" panose="020F0502020204030204" pitchFamily="34" charset="0"/>
                <a:ea typeface="华文仿宋" panose="02010600040101010101" pitchFamily="2" charset="-122"/>
                <a:cs typeface="Calibri" panose="020F0502020204030204" pitchFamily="34" charset="0"/>
              </a:rPr>
              <a:t>—</a:t>
            </a:r>
            <a:r>
              <a:rPr kumimoji="0" lang="zh-CN" altLang="en-US" sz="2400" b="1" i="0" u="none" strike="noStrike" kern="0" cap="none" spc="0" normalizeH="0" baseline="0" noProof="0" dirty="0">
                <a:ln>
                  <a:noFill/>
                </a:ln>
                <a:solidFill>
                  <a:prstClr val="black"/>
                </a:solidFill>
                <a:effectLst/>
                <a:uLnTx/>
                <a:uFillTx/>
                <a:latin typeface="Calibri" panose="020F0502020204030204" pitchFamily="34" charset="0"/>
                <a:ea typeface="华文仿宋" panose="02010600040101010101" pitchFamily="2" charset="-122"/>
                <a:cs typeface="Calibri" panose="020F0502020204030204" pitchFamily="34" charset="0"/>
              </a:rPr>
              <a:t>每个决策豆浆产生一些新的选择</a:t>
            </a:r>
            <a:endParaRPr kumimoji="0" lang="en-US" altLang="zh-CN" sz="2400" b="1" i="0" u="none" strike="noStrike" kern="0" cap="none" spc="0" normalizeH="0" baseline="0" noProof="0" dirty="0">
              <a:ln>
                <a:noFill/>
              </a:ln>
              <a:solidFill>
                <a:prstClr val="black"/>
              </a:solidFill>
              <a:effectLst/>
              <a:uLnTx/>
              <a:uFillTx/>
              <a:latin typeface="Calibri" panose="020F0502020204030204" pitchFamily="34" charset="0"/>
              <a:ea typeface="华文仿宋" panose="02010600040101010101" pitchFamily="2" charset="-122"/>
              <a:cs typeface="Calibri" panose="020F0502020204030204" pitchFamily="34" charset="0"/>
            </a:endParaRPr>
          </a:p>
          <a:p>
            <a:pPr marL="0" marR="0" lvl="0" indent="0" algn="l" defTabSz="914400" rtl="0" eaLnBrk="1" fontAlgn="base" latinLnBrk="0" hangingPunct="1">
              <a:lnSpc>
                <a:spcPct val="150000"/>
              </a:lnSpc>
              <a:spcBef>
                <a:spcPct val="20000"/>
              </a:spcBef>
              <a:spcAft>
                <a:spcPct val="0"/>
              </a:spcAft>
              <a:buClr>
                <a:srgbClr val="666600"/>
              </a:buClr>
              <a:buSzPct val="75000"/>
              <a:buNone/>
              <a:tabLst/>
              <a:defRPr/>
            </a:pPr>
            <a:r>
              <a:rPr lang="en-US" altLang="zh-CN" sz="24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a:t>
            </a:r>
            <a:r>
              <a:rPr lang="zh-CN" altLang="en-US" sz="24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一些决策的序列（可能不只一个）也许是问题的解</a:t>
            </a:r>
            <a:endParaRPr kumimoji="0" lang="en-US" altLang="zh-CN" sz="2400" b="1" i="0" u="none" strike="noStrike" kern="0" cap="none" spc="0" normalizeH="0" baseline="0" noProof="0" dirty="0">
              <a:ln>
                <a:noFill/>
              </a:ln>
              <a:solidFill>
                <a:prstClr val="black"/>
              </a:solidFill>
              <a:effectLst/>
              <a:uLnTx/>
              <a:uFillTx/>
              <a:latin typeface="Calibri" panose="020F0502020204030204" pitchFamily="34" charset="0"/>
              <a:ea typeface="华文仿宋" panose="02010600040101010101" pitchFamily="2" charset="-122"/>
              <a:cs typeface="Calibri" panose="020F0502020204030204" pitchFamily="34" charset="0"/>
            </a:endParaRPr>
          </a:p>
        </p:txBody>
      </p:sp>
      <p:sp>
        <p:nvSpPr>
          <p:cNvPr id="9" name="Rectangle 5">
            <a:extLst>
              <a:ext uri="{FF2B5EF4-FFF2-40B4-BE49-F238E27FC236}">
                <a16:creationId xmlns:a16="http://schemas.microsoft.com/office/drawing/2014/main" id="{01B6EFEF-BC22-DC87-E76F-BA787EF71FB4}"/>
              </a:ext>
            </a:extLst>
          </p:cNvPr>
          <p:cNvSpPr txBox="1">
            <a:spLocks noChangeArrowheads="1"/>
          </p:cNvSpPr>
          <p:nvPr/>
        </p:nvSpPr>
        <p:spPr bwMode="auto">
          <a:xfrm>
            <a:off x="453537" y="4165340"/>
            <a:ext cx="10499481" cy="1701789"/>
          </a:xfrm>
          <a:prstGeom prst="rect">
            <a:avLst/>
          </a:prstGeom>
          <a:noFill/>
          <a:ln>
            <a:noFill/>
          </a:ln>
        </p:spPr>
        <p:txBody>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p"/>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Clr>
                <a:schemeClr val="accent1"/>
              </a:buClr>
              <a:buSzPct val="65000"/>
              <a:buFont typeface="Wingdings" panose="05000000000000000000" pitchFamily="2" charset="2"/>
              <a:buChar char="p"/>
              <a:defRPr sz="2000" b="1">
                <a:solidFill>
                  <a:schemeClr val="tx1"/>
                </a:solidFill>
                <a:latin typeface="+mn-lt"/>
                <a:ea typeface="+mn-ea"/>
              </a:defRPr>
            </a:lvl3pPr>
            <a:lvl4pPr marL="1600200" indent="-228600" algn="l" rtl="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mn-lt"/>
                <a:ea typeface="+mn-ea"/>
              </a:defRPr>
            </a:lvl4pPr>
            <a:lvl5pPr marL="2057400" indent="-228600" algn="l" rtl="0" eaLnBrk="0" fontAlgn="base" hangingPunct="0">
              <a:spcBef>
                <a:spcPct val="20000"/>
              </a:spcBef>
              <a:spcAft>
                <a:spcPct val="0"/>
              </a:spcAft>
              <a:buClr>
                <a:schemeClr val="tx2"/>
              </a:buClr>
              <a:buSzPct val="80000"/>
              <a:buFont typeface="Wingdings" panose="05000000000000000000" pitchFamily="2" charset="2"/>
              <a:buChar char="§"/>
              <a:defRPr sz="2000" b="1">
                <a:solidFill>
                  <a:schemeClr val="tx1"/>
                </a:solidFill>
                <a:latin typeface="+mn-lt"/>
                <a:ea typeface="+mn-ea"/>
              </a:defRPr>
            </a:lvl5pPr>
            <a:lvl6pPr marL="25146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6pPr>
            <a:lvl7pPr marL="29718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7pPr>
            <a:lvl8pPr marL="34290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8pPr>
            <a:lvl9pPr marL="38862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9pPr>
          </a:lstStyle>
          <a:p>
            <a:pPr lvl="0">
              <a:lnSpc>
                <a:spcPct val="150000"/>
              </a:lnSpc>
              <a:buClr>
                <a:srgbClr val="666600"/>
              </a:buClr>
              <a:buNone/>
              <a:defRPr/>
            </a:pPr>
            <a:r>
              <a:rPr lang="zh-CN" altLang="en-US" sz="2400" kern="0" dirty="0">
                <a:solidFill>
                  <a:srgbClr val="0070C0"/>
                </a:solidFill>
                <a:latin typeface="Calibri" panose="020F0502020204030204" pitchFamily="34" charset="0"/>
                <a:ea typeface="华文仿宋" panose="02010600040101010101" pitchFamily="2" charset="-122"/>
                <a:cs typeface="Calibri" panose="020F0502020204030204" pitchFamily="34" charset="0"/>
              </a:rPr>
              <a:t>回溯算法系统的尝试搜索各种决策系列</a:t>
            </a:r>
            <a:r>
              <a:rPr lang="zh-CN" altLang="en-US" sz="24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，直到找到一个令你满意的决策系列</a:t>
            </a:r>
            <a:endParaRPr kumimoji="0" lang="en-US" altLang="zh-CN" sz="2400" b="1" i="0" u="none" strike="noStrike" kern="0" cap="none" spc="0" normalizeH="0" baseline="0" noProof="0" dirty="0">
              <a:ln>
                <a:noFill/>
              </a:ln>
              <a:solidFill>
                <a:prstClr val="black"/>
              </a:solidFill>
              <a:effectLst/>
              <a:uLnTx/>
              <a:uFillTx/>
              <a:latin typeface="Calibri" panose="020F0502020204030204" pitchFamily="34" charset="0"/>
              <a:ea typeface="华文仿宋" panose="02010600040101010101" pitchFamily="2" charset="-122"/>
              <a:cs typeface="Calibri" panose="020F0502020204030204" pitchFamily="34" charset="0"/>
            </a:endParaRPr>
          </a:p>
        </p:txBody>
      </p:sp>
    </p:spTree>
    <p:extLst>
      <p:ext uri="{BB962C8B-B14F-4D97-AF65-F5344CB8AC3E}">
        <p14:creationId xmlns:p14="http://schemas.microsoft.com/office/powerpoint/2010/main" val="2091422515"/>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1">
            <a:extLst>
              <a:ext uri="{FF2B5EF4-FFF2-40B4-BE49-F238E27FC236}">
                <a16:creationId xmlns:a16="http://schemas.microsoft.com/office/drawing/2014/main" id="{BD56052C-713E-4AF0-B081-BE09F645B830}"/>
              </a:ext>
            </a:extLst>
          </p:cNvPr>
          <p:cNvSpPr txBox="1">
            <a:spLocks noChangeArrowheads="1"/>
          </p:cNvSpPr>
          <p:nvPr/>
        </p:nvSpPr>
        <p:spPr bwMode="auto">
          <a:xfrm>
            <a:off x="453537" y="142143"/>
            <a:ext cx="6254750" cy="523875"/>
          </a:xfrm>
          <a:prstGeom prst="rect">
            <a:avLst/>
          </a:prstGeom>
          <a:noFill/>
          <a:ln>
            <a:noFill/>
          </a:ln>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80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术语</a:t>
            </a:r>
            <a:endParaRPr kumimoji="0" lang="zh-CN" altLang="en-US" sz="2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endParaRPr>
          </a:p>
        </p:txBody>
      </p:sp>
      <p:sp>
        <p:nvSpPr>
          <p:cNvPr id="9" name="Rectangle 5">
            <a:extLst>
              <a:ext uri="{FF2B5EF4-FFF2-40B4-BE49-F238E27FC236}">
                <a16:creationId xmlns:a16="http://schemas.microsoft.com/office/drawing/2014/main" id="{01B6EFEF-BC22-DC87-E76F-BA787EF71FB4}"/>
              </a:ext>
            </a:extLst>
          </p:cNvPr>
          <p:cNvSpPr txBox="1">
            <a:spLocks noChangeArrowheads="1"/>
          </p:cNvSpPr>
          <p:nvPr/>
        </p:nvSpPr>
        <p:spPr bwMode="auto">
          <a:xfrm>
            <a:off x="643317" y="1149424"/>
            <a:ext cx="3765537" cy="3719358"/>
          </a:xfrm>
          <a:prstGeom prst="rect">
            <a:avLst/>
          </a:prstGeom>
          <a:noFill/>
          <a:ln>
            <a:noFill/>
          </a:ln>
        </p:spPr>
        <p:txBody>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p"/>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Clr>
                <a:schemeClr val="accent1"/>
              </a:buClr>
              <a:buSzPct val="65000"/>
              <a:buFont typeface="Wingdings" panose="05000000000000000000" pitchFamily="2" charset="2"/>
              <a:buChar char="p"/>
              <a:defRPr sz="2000" b="1">
                <a:solidFill>
                  <a:schemeClr val="tx1"/>
                </a:solidFill>
                <a:latin typeface="+mn-lt"/>
                <a:ea typeface="+mn-ea"/>
              </a:defRPr>
            </a:lvl3pPr>
            <a:lvl4pPr marL="1600200" indent="-228600" algn="l" rtl="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mn-lt"/>
                <a:ea typeface="+mn-ea"/>
              </a:defRPr>
            </a:lvl4pPr>
            <a:lvl5pPr marL="2057400" indent="-228600" algn="l" rtl="0" eaLnBrk="0" fontAlgn="base" hangingPunct="0">
              <a:spcBef>
                <a:spcPct val="20000"/>
              </a:spcBef>
              <a:spcAft>
                <a:spcPct val="0"/>
              </a:spcAft>
              <a:buClr>
                <a:schemeClr val="tx2"/>
              </a:buClr>
              <a:buSzPct val="80000"/>
              <a:buFont typeface="Wingdings" panose="05000000000000000000" pitchFamily="2" charset="2"/>
              <a:buChar char="§"/>
              <a:defRPr sz="2000" b="1">
                <a:solidFill>
                  <a:schemeClr val="tx1"/>
                </a:solidFill>
                <a:latin typeface="+mn-lt"/>
                <a:ea typeface="+mn-ea"/>
              </a:defRPr>
            </a:lvl5pPr>
            <a:lvl6pPr marL="25146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6pPr>
            <a:lvl7pPr marL="29718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7pPr>
            <a:lvl8pPr marL="34290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8pPr>
            <a:lvl9pPr marL="38862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9pPr>
          </a:lstStyle>
          <a:p>
            <a:pPr lvl="0">
              <a:lnSpc>
                <a:spcPct val="150000"/>
              </a:lnSpc>
              <a:buClr>
                <a:srgbClr val="666600"/>
              </a:buClr>
              <a:buNone/>
              <a:defRPr/>
            </a:pPr>
            <a:r>
              <a:rPr kumimoji="0" lang="zh-CN" altLang="en-US" sz="2400" b="1" i="0" u="none" strike="noStrike" kern="0" cap="none" spc="0" normalizeH="0" baseline="0" noProof="0" dirty="0">
                <a:ln>
                  <a:noFill/>
                </a:ln>
                <a:solidFill>
                  <a:prstClr val="black"/>
                </a:solidFill>
                <a:effectLst/>
                <a:uLnTx/>
                <a:uFillTx/>
                <a:latin typeface="Calibri" panose="020F0502020204030204" pitchFamily="34" charset="0"/>
                <a:ea typeface="华文仿宋" panose="02010600040101010101" pitchFamily="2" charset="-122"/>
                <a:cs typeface="Calibri" panose="020F0502020204030204" pitchFamily="34" charset="0"/>
              </a:rPr>
              <a:t>一棵由节点构成的树。</a:t>
            </a:r>
            <a:endParaRPr kumimoji="0" lang="en-US" altLang="zh-CN" sz="2400" b="1" i="0" u="none" strike="noStrike" kern="0" cap="none" spc="0" normalizeH="0" baseline="0" noProof="0" dirty="0">
              <a:ln>
                <a:noFill/>
              </a:ln>
              <a:solidFill>
                <a:prstClr val="black"/>
              </a:solidFill>
              <a:effectLst/>
              <a:uLnTx/>
              <a:uFillTx/>
              <a:latin typeface="Calibri" panose="020F0502020204030204" pitchFamily="34" charset="0"/>
              <a:ea typeface="华文仿宋" panose="02010600040101010101" pitchFamily="2" charset="-122"/>
              <a:cs typeface="Calibri" panose="020F0502020204030204" pitchFamily="34" charset="0"/>
            </a:endParaRPr>
          </a:p>
          <a:p>
            <a:pPr lvl="0">
              <a:lnSpc>
                <a:spcPct val="150000"/>
              </a:lnSpc>
              <a:buClr>
                <a:srgbClr val="666600"/>
              </a:buClr>
              <a:buNone/>
              <a:defRPr/>
            </a:pPr>
            <a:r>
              <a:rPr lang="zh-CN" altLang="en-US" sz="24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有</a:t>
            </a:r>
            <a:r>
              <a:rPr lang="en-US" altLang="zh-CN" sz="24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3</a:t>
            </a:r>
            <a:r>
              <a:rPr lang="zh-CN" altLang="en-US" sz="24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类节点被用到</a:t>
            </a:r>
            <a:endParaRPr lang="en-US" altLang="zh-CN" sz="2400" kern="0" dirty="0">
              <a:solidFill>
                <a:prstClr val="black"/>
              </a:solidFill>
              <a:latin typeface="Calibri" panose="020F0502020204030204" pitchFamily="34" charset="0"/>
              <a:ea typeface="华文仿宋" panose="02010600040101010101" pitchFamily="2" charset="-122"/>
              <a:cs typeface="Calibri" panose="020F0502020204030204" pitchFamily="34" charset="0"/>
            </a:endParaRPr>
          </a:p>
          <a:p>
            <a:pPr lvl="0">
              <a:lnSpc>
                <a:spcPct val="150000"/>
              </a:lnSpc>
              <a:buClr>
                <a:srgbClr val="666600"/>
              </a:buClr>
              <a:buNone/>
              <a:defRPr/>
            </a:pPr>
            <a:r>
              <a:rPr kumimoji="0" lang="en-US" altLang="zh-CN" sz="2400" b="1" i="0" u="none" strike="noStrike" kern="0" cap="none" spc="0" normalizeH="0" baseline="0" noProof="0" dirty="0">
                <a:ln>
                  <a:noFill/>
                </a:ln>
                <a:solidFill>
                  <a:prstClr val="black"/>
                </a:solidFill>
                <a:effectLst/>
                <a:uLnTx/>
                <a:uFillTx/>
                <a:latin typeface="Calibri" panose="020F0502020204030204" pitchFamily="34" charset="0"/>
                <a:ea typeface="华文仿宋" panose="02010600040101010101" pitchFamily="2" charset="-122"/>
                <a:cs typeface="Calibri" panose="020F0502020204030204" pitchFamily="34" charset="0"/>
              </a:rPr>
              <a:t>      </a:t>
            </a:r>
            <a:r>
              <a:rPr kumimoji="0" lang="zh-CN" altLang="en-US" sz="2400" b="1" i="0" u="none" strike="noStrike" kern="0" cap="none" spc="0" normalizeH="0" baseline="0" noProof="0" dirty="0">
                <a:ln>
                  <a:noFill/>
                </a:ln>
                <a:solidFill>
                  <a:prstClr val="black"/>
                </a:solidFill>
                <a:effectLst/>
                <a:uLnTx/>
                <a:uFillTx/>
                <a:latin typeface="Calibri" panose="020F0502020204030204" pitchFamily="34" charset="0"/>
                <a:ea typeface="华文仿宋" panose="02010600040101010101" pitchFamily="2" charset="-122"/>
                <a:cs typeface="Calibri" panose="020F0502020204030204" pitchFamily="34" charset="0"/>
              </a:rPr>
              <a:t>根节点：开始节点；</a:t>
            </a:r>
            <a:endParaRPr kumimoji="0" lang="en-US" altLang="zh-CN" sz="2400" b="1" i="0" u="none" strike="noStrike" kern="0" cap="none" spc="0" normalizeH="0" baseline="0" noProof="0" dirty="0">
              <a:ln>
                <a:noFill/>
              </a:ln>
              <a:solidFill>
                <a:prstClr val="black"/>
              </a:solidFill>
              <a:effectLst/>
              <a:uLnTx/>
              <a:uFillTx/>
              <a:latin typeface="Calibri" panose="020F0502020204030204" pitchFamily="34" charset="0"/>
              <a:ea typeface="华文仿宋" panose="02010600040101010101" pitchFamily="2" charset="-122"/>
              <a:cs typeface="Calibri" panose="020F0502020204030204" pitchFamily="34" charset="0"/>
            </a:endParaRPr>
          </a:p>
          <a:p>
            <a:pPr lvl="0">
              <a:lnSpc>
                <a:spcPct val="150000"/>
              </a:lnSpc>
              <a:buClr>
                <a:srgbClr val="666600"/>
              </a:buClr>
              <a:buNone/>
              <a:defRPr/>
            </a:pPr>
            <a:r>
              <a:rPr kumimoji="0" lang="en-US" altLang="zh-CN" sz="2400" b="1" i="0" u="none" strike="noStrike" kern="0" cap="none" spc="0" normalizeH="0" baseline="0" noProof="0" dirty="0">
                <a:ln>
                  <a:noFill/>
                </a:ln>
                <a:solidFill>
                  <a:prstClr val="black"/>
                </a:solidFill>
                <a:effectLst/>
                <a:uLnTx/>
                <a:uFillTx/>
                <a:latin typeface="Calibri" panose="020F0502020204030204" pitchFamily="34" charset="0"/>
                <a:ea typeface="华文仿宋" panose="02010600040101010101" pitchFamily="2" charset="-122"/>
                <a:cs typeface="Calibri" panose="020F0502020204030204" pitchFamily="34" charset="0"/>
              </a:rPr>
              <a:t>       </a:t>
            </a:r>
            <a:r>
              <a:rPr kumimoji="0" lang="zh-CN" altLang="en-US" sz="2400" b="1" i="0" u="none" strike="noStrike" kern="0" cap="none" spc="0" normalizeH="0" baseline="0" noProof="0" dirty="0">
                <a:ln>
                  <a:noFill/>
                </a:ln>
                <a:solidFill>
                  <a:prstClr val="black"/>
                </a:solidFill>
                <a:effectLst/>
                <a:uLnTx/>
                <a:uFillTx/>
                <a:latin typeface="Calibri" panose="020F0502020204030204" pitchFamily="34" charset="0"/>
                <a:ea typeface="华文仿宋" panose="02010600040101010101" pitchFamily="2" charset="-122"/>
                <a:cs typeface="Calibri" panose="020F0502020204030204" pitchFamily="34" charset="0"/>
              </a:rPr>
              <a:t>内部节点</a:t>
            </a:r>
            <a:endParaRPr kumimoji="0" lang="en-US" altLang="zh-CN" sz="2400" b="1" i="0" u="none" strike="noStrike" kern="0" cap="none" spc="0" normalizeH="0" baseline="0" noProof="0" dirty="0">
              <a:ln>
                <a:noFill/>
              </a:ln>
              <a:solidFill>
                <a:prstClr val="black"/>
              </a:solidFill>
              <a:effectLst/>
              <a:uLnTx/>
              <a:uFillTx/>
              <a:latin typeface="Calibri" panose="020F0502020204030204" pitchFamily="34" charset="0"/>
              <a:ea typeface="华文仿宋" panose="02010600040101010101" pitchFamily="2" charset="-122"/>
              <a:cs typeface="Calibri" panose="020F0502020204030204" pitchFamily="34" charset="0"/>
            </a:endParaRPr>
          </a:p>
          <a:p>
            <a:pPr lvl="0">
              <a:lnSpc>
                <a:spcPct val="150000"/>
              </a:lnSpc>
              <a:buClr>
                <a:srgbClr val="666600"/>
              </a:buClr>
              <a:buNone/>
              <a:defRPr/>
            </a:pPr>
            <a:r>
              <a:rPr kumimoji="0" lang="en-US" altLang="zh-CN" sz="2400" b="1" i="0" u="none" strike="noStrike" kern="0" cap="none" spc="0" normalizeH="0" baseline="0" noProof="0" dirty="0">
                <a:ln>
                  <a:noFill/>
                </a:ln>
                <a:solidFill>
                  <a:prstClr val="black"/>
                </a:solidFill>
                <a:effectLst/>
                <a:uLnTx/>
                <a:uFillTx/>
                <a:latin typeface="Calibri" panose="020F0502020204030204" pitchFamily="34" charset="0"/>
                <a:ea typeface="华文仿宋" panose="02010600040101010101" pitchFamily="2" charset="-122"/>
                <a:cs typeface="Calibri" panose="020F0502020204030204" pitchFamily="34" charset="0"/>
              </a:rPr>
              <a:t>        </a:t>
            </a:r>
            <a:r>
              <a:rPr kumimoji="0" lang="zh-CN" altLang="en-US" sz="2400" b="1" i="0" u="none" strike="noStrike" kern="0" cap="none" spc="0" normalizeH="0" baseline="0" noProof="0" dirty="0">
                <a:ln>
                  <a:noFill/>
                </a:ln>
                <a:solidFill>
                  <a:prstClr val="black"/>
                </a:solidFill>
                <a:effectLst/>
                <a:uLnTx/>
                <a:uFillTx/>
                <a:latin typeface="Calibri" panose="020F0502020204030204" pitchFamily="34" charset="0"/>
                <a:ea typeface="华文仿宋" panose="02010600040101010101" pitchFamily="2" charset="-122"/>
                <a:cs typeface="Calibri" panose="020F0502020204030204" pitchFamily="34" charset="0"/>
              </a:rPr>
              <a:t>叶子结点</a:t>
            </a:r>
            <a:endParaRPr kumimoji="0" lang="en-US" altLang="zh-CN" sz="2400" b="1" i="0" u="none" strike="noStrike" kern="0" cap="none" spc="0" normalizeH="0" baseline="0" noProof="0" dirty="0">
              <a:ln>
                <a:noFill/>
              </a:ln>
              <a:solidFill>
                <a:prstClr val="black"/>
              </a:solidFill>
              <a:effectLst/>
              <a:uLnTx/>
              <a:uFillTx/>
              <a:latin typeface="Calibri" panose="020F0502020204030204" pitchFamily="34" charset="0"/>
              <a:ea typeface="华文仿宋" panose="02010600040101010101" pitchFamily="2" charset="-122"/>
              <a:cs typeface="Calibri" panose="020F0502020204030204" pitchFamily="34" charset="0"/>
            </a:endParaRPr>
          </a:p>
        </p:txBody>
      </p:sp>
      <p:sp>
        <p:nvSpPr>
          <p:cNvPr id="2" name="流程图: 接点 1">
            <a:extLst>
              <a:ext uri="{FF2B5EF4-FFF2-40B4-BE49-F238E27FC236}">
                <a16:creationId xmlns:a16="http://schemas.microsoft.com/office/drawing/2014/main" id="{D2A5ED57-3C77-498D-D3EA-67521C86F5FC}"/>
              </a:ext>
            </a:extLst>
          </p:cNvPr>
          <p:cNvSpPr/>
          <p:nvPr/>
        </p:nvSpPr>
        <p:spPr>
          <a:xfrm>
            <a:off x="5550568" y="2707102"/>
            <a:ext cx="401053" cy="385011"/>
          </a:xfrm>
          <a:prstGeom prst="flowChartConnector">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流程图: 接点 6">
            <a:extLst>
              <a:ext uri="{FF2B5EF4-FFF2-40B4-BE49-F238E27FC236}">
                <a16:creationId xmlns:a16="http://schemas.microsoft.com/office/drawing/2014/main" id="{119A6303-677F-C968-F353-1D7C3400947F}"/>
              </a:ext>
            </a:extLst>
          </p:cNvPr>
          <p:cNvSpPr/>
          <p:nvPr/>
        </p:nvSpPr>
        <p:spPr>
          <a:xfrm>
            <a:off x="6507760" y="1684420"/>
            <a:ext cx="401053" cy="385011"/>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流程图: 接点 9">
            <a:extLst>
              <a:ext uri="{FF2B5EF4-FFF2-40B4-BE49-F238E27FC236}">
                <a16:creationId xmlns:a16="http://schemas.microsoft.com/office/drawing/2014/main" id="{B9BEA21F-F736-3F6C-878D-BABE96DB6410}"/>
              </a:ext>
            </a:extLst>
          </p:cNvPr>
          <p:cNvSpPr/>
          <p:nvPr/>
        </p:nvSpPr>
        <p:spPr>
          <a:xfrm>
            <a:off x="6507760" y="3866147"/>
            <a:ext cx="401053" cy="385011"/>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流程图: 接点 10">
            <a:extLst>
              <a:ext uri="{FF2B5EF4-FFF2-40B4-BE49-F238E27FC236}">
                <a16:creationId xmlns:a16="http://schemas.microsoft.com/office/drawing/2014/main" id="{2E85C967-1BB0-87F3-5306-1A39D941A5FD}"/>
              </a:ext>
            </a:extLst>
          </p:cNvPr>
          <p:cNvSpPr/>
          <p:nvPr/>
        </p:nvSpPr>
        <p:spPr>
          <a:xfrm>
            <a:off x="7657422" y="1684420"/>
            <a:ext cx="401053" cy="385011"/>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流程图: 接点 11">
            <a:extLst>
              <a:ext uri="{FF2B5EF4-FFF2-40B4-BE49-F238E27FC236}">
                <a16:creationId xmlns:a16="http://schemas.microsoft.com/office/drawing/2014/main" id="{D5EADC13-635B-15CA-8D15-7504A5CBACB9}"/>
              </a:ext>
            </a:extLst>
          </p:cNvPr>
          <p:cNvSpPr/>
          <p:nvPr/>
        </p:nvSpPr>
        <p:spPr>
          <a:xfrm>
            <a:off x="7657422" y="3096126"/>
            <a:ext cx="401053" cy="385011"/>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流程图: 接点 12">
            <a:extLst>
              <a:ext uri="{FF2B5EF4-FFF2-40B4-BE49-F238E27FC236}">
                <a16:creationId xmlns:a16="http://schemas.microsoft.com/office/drawing/2014/main" id="{F23D7B66-3712-07A1-B3A4-EAD783373F48}"/>
              </a:ext>
            </a:extLst>
          </p:cNvPr>
          <p:cNvSpPr/>
          <p:nvPr/>
        </p:nvSpPr>
        <p:spPr>
          <a:xfrm>
            <a:off x="8657367" y="1299409"/>
            <a:ext cx="401053" cy="385011"/>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流程图: 接点 13">
            <a:extLst>
              <a:ext uri="{FF2B5EF4-FFF2-40B4-BE49-F238E27FC236}">
                <a16:creationId xmlns:a16="http://schemas.microsoft.com/office/drawing/2014/main" id="{D471B5C8-5CE4-DF1E-316C-F886D549D978}"/>
              </a:ext>
            </a:extLst>
          </p:cNvPr>
          <p:cNvSpPr/>
          <p:nvPr/>
        </p:nvSpPr>
        <p:spPr>
          <a:xfrm>
            <a:off x="8657367" y="2237872"/>
            <a:ext cx="401053" cy="385011"/>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流程图: 接点 14">
            <a:extLst>
              <a:ext uri="{FF2B5EF4-FFF2-40B4-BE49-F238E27FC236}">
                <a16:creationId xmlns:a16="http://schemas.microsoft.com/office/drawing/2014/main" id="{D1B10114-4661-F00F-55DA-18AA4BBC6B8F}"/>
              </a:ext>
            </a:extLst>
          </p:cNvPr>
          <p:cNvSpPr/>
          <p:nvPr/>
        </p:nvSpPr>
        <p:spPr>
          <a:xfrm>
            <a:off x="9857839" y="1299408"/>
            <a:ext cx="401053" cy="385011"/>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流程图: 接点 15">
            <a:extLst>
              <a:ext uri="{FF2B5EF4-FFF2-40B4-BE49-F238E27FC236}">
                <a16:creationId xmlns:a16="http://schemas.microsoft.com/office/drawing/2014/main" id="{61174841-B972-241A-7B6A-9BFA265F2B20}"/>
              </a:ext>
            </a:extLst>
          </p:cNvPr>
          <p:cNvSpPr/>
          <p:nvPr/>
        </p:nvSpPr>
        <p:spPr>
          <a:xfrm>
            <a:off x="7657422" y="3982454"/>
            <a:ext cx="401053" cy="385011"/>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流程图: 接点 16">
            <a:extLst>
              <a:ext uri="{FF2B5EF4-FFF2-40B4-BE49-F238E27FC236}">
                <a16:creationId xmlns:a16="http://schemas.microsoft.com/office/drawing/2014/main" id="{7A3B1CDA-4E15-8102-DF9F-C600B6C57B89}"/>
              </a:ext>
            </a:extLst>
          </p:cNvPr>
          <p:cNvSpPr/>
          <p:nvPr/>
        </p:nvSpPr>
        <p:spPr>
          <a:xfrm>
            <a:off x="7657421" y="4868782"/>
            <a:ext cx="401053" cy="385011"/>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流程图: 接点 17">
            <a:extLst>
              <a:ext uri="{FF2B5EF4-FFF2-40B4-BE49-F238E27FC236}">
                <a16:creationId xmlns:a16="http://schemas.microsoft.com/office/drawing/2014/main" id="{E06C0327-7228-1D86-2D54-58DB7E1EAB4F}"/>
              </a:ext>
            </a:extLst>
          </p:cNvPr>
          <p:cNvSpPr/>
          <p:nvPr/>
        </p:nvSpPr>
        <p:spPr>
          <a:xfrm>
            <a:off x="8710830" y="3481137"/>
            <a:ext cx="401053" cy="385011"/>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流程图: 接点 18">
            <a:extLst>
              <a:ext uri="{FF2B5EF4-FFF2-40B4-BE49-F238E27FC236}">
                <a16:creationId xmlns:a16="http://schemas.microsoft.com/office/drawing/2014/main" id="{73595735-F4CD-52E0-E0EC-8DD5407C919D}"/>
              </a:ext>
            </a:extLst>
          </p:cNvPr>
          <p:cNvSpPr/>
          <p:nvPr/>
        </p:nvSpPr>
        <p:spPr>
          <a:xfrm>
            <a:off x="8710830" y="4531896"/>
            <a:ext cx="401053" cy="385011"/>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流程图: 接点 19">
            <a:extLst>
              <a:ext uri="{FF2B5EF4-FFF2-40B4-BE49-F238E27FC236}">
                <a16:creationId xmlns:a16="http://schemas.microsoft.com/office/drawing/2014/main" id="{CFB49F5A-1798-D989-BF56-FD4645D71C34}"/>
              </a:ext>
            </a:extLst>
          </p:cNvPr>
          <p:cNvSpPr/>
          <p:nvPr/>
        </p:nvSpPr>
        <p:spPr>
          <a:xfrm>
            <a:off x="9708055" y="2749214"/>
            <a:ext cx="401053" cy="385011"/>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流程图: 接点 20">
            <a:extLst>
              <a:ext uri="{FF2B5EF4-FFF2-40B4-BE49-F238E27FC236}">
                <a16:creationId xmlns:a16="http://schemas.microsoft.com/office/drawing/2014/main" id="{EFA94ED9-3ACB-891D-08EE-DE731592CE60}"/>
              </a:ext>
            </a:extLst>
          </p:cNvPr>
          <p:cNvSpPr/>
          <p:nvPr/>
        </p:nvSpPr>
        <p:spPr>
          <a:xfrm>
            <a:off x="9684029" y="3481136"/>
            <a:ext cx="401053" cy="385011"/>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流程图: 接点 21">
            <a:extLst>
              <a:ext uri="{FF2B5EF4-FFF2-40B4-BE49-F238E27FC236}">
                <a16:creationId xmlns:a16="http://schemas.microsoft.com/office/drawing/2014/main" id="{7B76D449-4F8A-A41E-FFEB-074178285DCE}"/>
              </a:ext>
            </a:extLst>
          </p:cNvPr>
          <p:cNvSpPr/>
          <p:nvPr/>
        </p:nvSpPr>
        <p:spPr>
          <a:xfrm>
            <a:off x="9684029" y="4174959"/>
            <a:ext cx="401053" cy="385011"/>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 name="直接箭头连接符 3">
            <a:extLst>
              <a:ext uri="{FF2B5EF4-FFF2-40B4-BE49-F238E27FC236}">
                <a16:creationId xmlns:a16="http://schemas.microsoft.com/office/drawing/2014/main" id="{AD52DB94-E970-1884-3E88-C3CA7DAF33C1}"/>
              </a:ext>
            </a:extLst>
          </p:cNvPr>
          <p:cNvCxnSpPr>
            <a:stCxn id="2" idx="7"/>
            <a:endCxn id="7" idx="4"/>
          </p:cNvCxnSpPr>
          <p:nvPr/>
        </p:nvCxnSpPr>
        <p:spPr>
          <a:xfrm flipV="1">
            <a:off x="5892888" y="2069431"/>
            <a:ext cx="815399" cy="694055"/>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3" name="直接箭头连接符 22">
            <a:extLst>
              <a:ext uri="{FF2B5EF4-FFF2-40B4-BE49-F238E27FC236}">
                <a16:creationId xmlns:a16="http://schemas.microsoft.com/office/drawing/2014/main" id="{D06FD693-E996-B500-0E90-BF538C4D894D}"/>
              </a:ext>
            </a:extLst>
          </p:cNvPr>
          <p:cNvCxnSpPr>
            <a:cxnSpLocks/>
            <a:stCxn id="2" idx="5"/>
          </p:cNvCxnSpPr>
          <p:nvPr/>
        </p:nvCxnSpPr>
        <p:spPr>
          <a:xfrm>
            <a:off x="5892888" y="3035729"/>
            <a:ext cx="732338" cy="1022923"/>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0" name="直接箭头连接符 29">
            <a:extLst>
              <a:ext uri="{FF2B5EF4-FFF2-40B4-BE49-F238E27FC236}">
                <a16:creationId xmlns:a16="http://schemas.microsoft.com/office/drawing/2014/main" id="{771DB480-2A01-F1FB-6D95-918EA80A04D5}"/>
              </a:ext>
            </a:extLst>
          </p:cNvPr>
          <p:cNvCxnSpPr>
            <a:stCxn id="10" idx="6"/>
            <a:endCxn id="12" idx="2"/>
          </p:cNvCxnSpPr>
          <p:nvPr/>
        </p:nvCxnSpPr>
        <p:spPr>
          <a:xfrm flipV="1">
            <a:off x="6908813" y="3288632"/>
            <a:ext cx="748609" cy="770021"/>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2" name="直接箭头连接符 31">
            <a:extLst>
              <a:ext uri="{FF2B5EF4-FFF2-40B4-BE49-F238E27FC236}">
                <a16:creationId xmlns:a16="http://schemas.microsoft.com/office/drawing/2014/main" id="{EF8C26C1-3D11-1220-867C-B23DA3D5E619}"/>
              </a:ext>
            </a:extLst>
          </p:cNvPr>
          <p:cNvCxnSpPr>
            <a:stCxn id="10" idx="5"/>
            <a:endCxn id="16" idx="2"/>
          </p:cNvCxnSpPr>
          <p:nvPr/>
        </p:nvCxnSpPr>
        <p:spPr>
          <a:xfrm flipV="1">
            <a:off x="6850080" y="4174960"/>
            <a:ext cx="807342" cy="19814"/>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4" name="直接箭头连接符 33">
            <a:extLst>
              <a:ext uri="{FF2B5EF4-FFF2-40B4-BE49-F238E27FC236}">
                <a16:creationId xmlns:a16="http://schemas.microsoft.com/office/drawing/2014/main" id="{47A281A7-CA37-06F3-05ED-80B516F40D55}"/>
              </a:ext>
            </a:extLst>
          </p:cNvPr>
          <p:cNvCxnSpPr>
            <a:stCxn id="10" idx="5"/>
            <a:endCxn id="17" idx="2"/>
          </p:cNvCxnSpPr>
          <p:nvPr/>
        </p:nvCxnSpPr>
        <p:spPr>
          <a:xfrm>
            <a:off x="6850080" y="4194774"/>
            <a:ext cx="807341" cy="866514"/>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6" name="直接箭头连接符 35">
            <a:extLst>
              <a:ext uri="{FF2B5EF4-FFF2-40B4-BE49-F238E27FC236}">
                <a16:creationId xmlns:a16="http://schemas.microsoft.com/office/drawing/2014/main" id="{B9F8ABB3-29B4-4507-105B-1166DA28A24A}"/>
              </a:ext>
            </a:extLst>
          </p:cNvPr>
          <p:cNvCxnSpPr>
            <a:stCxn id="7" idx="6"/>
          </p:cNvCxnSpPr>
          <p:nvPr/>
        </p:nvCxnSpPr>
        <p:spPr>
          <a:xfrm flipV="1">
            <a:off x="6908813" y="1876925"/>
            <a:ext cx="949134" cy="1"/>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8" name="直接箭头连接符 37">
            <a:extLst>
              <a:ext uri="{FF2B5EF4-FFF2-40B4-BE49-F238E27FC236}">
                <a16:creationId xmlns:a16="http://schemas.microsoft.com/office/drawing/2014/main" id="{EF4D024E-75D1-F273-F26D-86B6FDDB5CAC}"/>
              </a:ext>
            </a:extLst>
          </p:cNvPr>
          <p:cNvCxnSpPr>
            <a:stCxn id="11" idx="6"/>
            <a:endCxn id="13" idx="2"/>
          </p:cNvCxnSpPr>
          <p:nvPr/>
        </p:nvCxnSpPr>
        <p:spPr>
          <a:xfrm flipV="1">
            <a:off x="8058475" y="1491915"/>
            <a:ext cx="598892" cy="385011"/>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40" name="直接箭头连接符 39">
            <a:extLst>
              <a:ext uri="{FF2B5EF4-FFF2-40B4-BE49-F238E27FC236}">
                <a16:creationId xmlns:a16="http://schemas.microsoft.com/office/drawing/2014/main" id="{538005E2-0612-4D37-31B2-81B604567C08}"/>
              </a:ext>
            </a:extLst>
          </p:cNvPr>
          <p:cNvCxnSpPr>
            <a:stCxn id="11" idx="6"/>
            <a:endCxn id="14" idx="1"/>
          </p:cNvCxnSpPr>
          <p:nvPr/>
        </p:nvCxnSpPr>
        <p:spPr>
          <a:xfrm>
            <a:off x="8058475" y="1876926"/>
            <a:ext cx="598892" cy="55345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42" name="直接箭头连接符 41">
            <a:extLst>
              <a:ext uri="{FF2B5EF4-FFF2-40B4-BE49-F238E27FC236}">
                <a16:creationId xmlns:a16="http://schemas.microsoft.com/office/drawing/2014/main" id="{88B905C4-1858-E782-2836-2E83DAF29755}"/>
              </a:ext>
            </a:extLst>
          </p:cNvPr>
          <p:cNvCxnSpPr>
            <a:stCxn id="13" idx="6"/>
            <a:endCxn id="15" idx="3"/>
          </p:cNvCxnSpPr>
          <p:nvPr/>
        </p:nvCxnSpPr>
        <p:spPr>
          <a:xfrm flipV="1">
            <a:off x="9058420" y="1491914"/>
            <a:ext cx="799419" cy="1"/>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44" name="直接箭头连接符 43">
            <a:extLst>
              <a:ext uri="{FF2B5EF4-FFF2-40B4-BE49-F238E27FC236}">
                <a16:creationId xmlns:a16="http://schemas.microsoft.com/office/drawing/2014/main" id="{0D9B0516-27DE-F174-27DA-D4772B2E30A9}"/>
              </a:ext>
            </a:extLst>
          </p:cNvPr>
          <p:cNvCxnSpPr>
            <a:stCxn id="16" idx="6"/>
            <a:endCxn id="18" idx="3"/>
          </p:cNvCxnSpPr>
          <p:nvPr/>
        </p:nvCxnSpPr>
        <p:spPr>
          <a:xfrm flipV="1">
            <a:off x="8058475" y="3809764"/>
            <a:ext cx="711088" cy="36519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46" name="直接箭头连接符 45">
            <a:extLst>
              <a:ext uri="{FF2B5EF4-FFF2-40B4-BE49-F238E27FC236}">
                <a16:creationId xmlns:a16="http://schemas.microsoft.com/office/drawing/2014/main" id="{28F93544-D216-B58D-5F83-AF27C4B11316}"/>
              </a:ext>
            </a:extLst>
          </p:cNvPr>
          <p:cNvCxnSpPr>
            <a:stCxn id="16" idx="6"/>
            <a:endCxn id="19" idx="2"/>
          </p:cNvCxnSpPr>
          <p:nvPr/>
        </p:nvCxnSpPr>
        <p:spPr>
          <a:xfrm>
            <a:off x="8058475" y="4174960"/>
            <a:ext cx="652355" cy="54944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48" name="直接箭头连接符 47">
            <a:extLst>
              <a:ext uri="{FF2B5EF4-FFF2-40B4-BE49-F238E27FC236}">
                <a16:creationId xmlns:a16="http://schemas.microsoft.com/office/drawing/2014/main" id="{58BACC99-0829-F2BA-98BA-3363C6DB80A3}"/>
              </a:ext>
            </a:extLst>
          </p:cNvPr>
          <p:cNvCxnSpPr>
            <a:stCxn id="18" idx="0"/>
            <a:endCxn id="20" idx="2"/>
          </p:cNvCxnSpPr>
          <p:nvPr/>
        </p:nvCxnSpPr>
        <p:spPr>
          <a:xfrm flipV="1">
            <a:off x="8911357" y="2941720"/>
            <a:ext cx="796698" cy="53941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50" name="直接箭头连接符 49">
            <a:extLst>
              <a:ext uri="{FF2B5EF4-FFF2-40B4-BE49-F238E27FC236}">
                <a16:creationId xmlns:a16="http://schemas.microsoft.com/office/drawing/2014/main" id="{58F468DB-269B-F22F-C155-9472B1C97A5D}"/>
              </a:ext>
            </a:extLst>
          </p:cNvPr>
          <p:cNvCxnSpPr>
            <a:stCxn id="18" idx="6"/>
            <a:endCxn id="21" idx="2"/>
          </p:cNvCxnSpPr>
          <p:nvPr/>
        </p:nvCxnSpPr>
        <p:spPr>
          <a:xfrm flipV="1">
            <a:off x="9111883" y="3673642"/>
            <a:ext cx="572146" cy="1"/>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52" name="直接箭头连接符 51">
            <a:extLst>
              <a:ext uri="{FF2B5EF4-FFF2-40B4-BE49-F238E27FC236}">
                <a16:creationId xmlns:a16="http://schemas.microsoft.com/office/drawing/2014/main" id="{5B667E34-C264-8EC7-B366-777CDB977174}"/>
              </a:ext>
            </a:extLst>
          </p:cNvPr>
          <p:cNvCxnSpPr>
            <a:stCxn id="18" idx="5"/>
            <a:endCxn id="22" idx="2"/>
          </p:cNvCxnSpPr>
          <p:nvPr/>
        </p:nvCxnSpPr>
        <p:spPr>
          <a:xfrm>
            <a:off x="9053150" y="3809764"/>
            <a:ext cx="630879" cy="557701"/>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54" name="流程图: 接点 53">
            <a:extLst>
              <a:ext uri="{FF2B5EF4-FFF2-40B4-BE49-F238E27FC236}">
                <a16:creationId xmlns:a16="http://schemas.microsoft.com/office/drawing/2014/main" id="{B39924D3-A6AB-304E-4E72-A0015450CF0E}"/>
              </a:ext>
            </a:extLst>
          </p:cNvPr>
          <p:cNvSpPr/>
          <p:nvPr/>
        </p:nvSpPr>
        <p:spPr>
          <a:xfrm>
            <a:off x="794084" y="2617005"/>
            <a:ext cx="264695" cy="324716"/>
          </a:xfrm>
          <a:prstGeom prst="flowChartConnector">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流程图: 接点 54">
            <a:extLst>
              <a:ext uri="{FF2B5EF4-FFF2-40B4-BE49-F238E27FC236}">
                <a16:creationId xmlns:a16="http://schemas.microsoft.com/office/drawing/2014/main" id="{3A3C4B93-2453-EE5A-CFFE-6D511FC30FE7}"/>
              </a:ext>
            </a:extLst>
          </p:cNvPr>
          <p:cNvSpPr/>
          <p:nvPr/>
        </p:nvSpPr>
        <p:spPr>
          <a:xfrm>
            <a:off x="725904" y="3232621"/>
            <a:ext cx="332875" cy="324717"/>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流程图: 接点 55">
            <a:extLst>
              <a:ext uri="{FF2B5EF4-FFF2-40B4-BE49-F238E27FC236}">
                <a16:creationId xmlns:a16="http://schemas.microsoft.com/office/drawing/2014/main" id="{9A8D43FD-CE0F-A162-509A-389C9632D590}"/>
              </a:ext>
            </a:extLst>
          </p:cNvPr>
          <p:cNvSpPr/>
          <p:nvPr/>
        </p:nvSpPr>
        <p:spPr>
          <a:xfrm>
            <a:off x="794084" y="3828048"/>
            <a:ext cx="332876" cy="366726"/>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Rectangle 5">
            <a:extLst>
              <a:ext uri="{FF2B5EF4-FFF2-40B4-BE49-F238E27FC236}">
                <a16:creationId xmlns:a16="http://schemas.microsoft.com/office/drawing/2014/main" id="{49145468-E3BF-7CE4-0F64-1B9F797A18C2}"/>
              </a:ext>
            </a:extLst>
          </p:cNvPr>
          <p:cNvSpPr txBox="1">
            <a:spLocks noChangeArrowheads="1"/>
          </p:cNvSpPr>
          <p:nvPr/>
        </p:nvSpPr>
        <p:spPr bwMode="auto">
          <a:xfrm>
            <a:off x="5106917" y="5225718"/>
            <a:ext cx="5502060" cy="1140880"/>
          </a:xfrm>
          <a:prstGeom prst="rect">
            <a:avLst/>
          </a:prstGeom>
          <a:noFill/>
          <a:ln>
            <a:noFill/>
          </a:ln>
        </p:spPr>
        <p:txBody>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p"/>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Clr>
                <a:schemeClr val="accent1"/>
              </a:buClr>
              <a:buSzPct val="65000"/>
              <a:buFont typeface="Wingdings" panose="05000000000000000000" pitchFamily="2" charset="2"/>
              <a:buChar char="p"/>
              <a:defRPr sz="2000" b="1">
                <a:solidFill>
                  <a:schemeClr val="tx1"/>
                </a:solidFill>
                <a:latin typeface="+mn-lt"/>
                <a:ea typeface="+mn-ea"/>
              </a:defRPr>
            </a:lvl3pPr>
            <a:lvl4pPr marL="1600200" indent="-228600" algn="l" rtl="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mn-lt"/>
                <a:ea typeface="+mn-ea"/>
              </a:defRPr>
            </a:lvl4pPr>
            <a:lvl5pPr marL="2057400" indent="-228600" algn="l" rtl="0" eaLnBrk="0" fontAlgn="base" hangingPunct="0">
              <a:spcBef>
                <a:spcPct val="20000"/>
              </a:spcBef>
              <a:spcAft>
                <a:spcPct val="0"/>
              </a:spcAft>
              <a:buClr>
                <a:schemeClr val="tx2"/>
              </a:buClr>
              <a:buSzPct val="80000"/>
              <a:buFont typeface="Wingdings" panose="05000000000000000000" pitchFamily="2" charset="2"/>
              <a:buChar char="§"/>
              <a:defRPr sz="2000" b="1">
                <a:solidFill>
                  <a:schemeClr val="tx1"/>
                </a:solidFill>
                <a:latin typeface="+mn-lt"/>
                <a:ea typeface="+mn-ea"/>
              </a:defRPr>
            </a:lvl5pPr>
            <a:lvl6pPr marL="25146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6pPr>
            <a:lvl7pPr marL="29718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7pPr>
            <a:lvl8pPr marL="34290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8pPr>
            <a:lvl9pPr marL="38862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9pPr>
          </a:lstStyle>
          <a:p>
            <a:pPr lvl="0">
              <a:lnSpc>
                <a:spcPct val="150000"/>
              </a:lnSpc>
              <a:buClr>
                <a:srgbClr val="666600"/>
              </a:buClr>
              <a:buNone/>
              <a:defRPr/>
            </a:pPr>
            <a:r>
              <a:rPr lang="zh-CN" altLang="en-US" sz="24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回溯算法可以看作是为了找某个特定的</a:t>
            </a:r>
            <a:endParaRPr lang="en-US" altLang="zh-CN" sz="2400" kern="0" dirty="0">
              <a:solidFill>
                <a:prstClr val="black"/>
              </a:solidFill>
              <a:latin typeface="Calibri" panose="020F0502020204030204" pitchFamily="34" charset="0"/>
              <a:ea typeface="华文仿宋" panose="02010600040101010101" pitchFamily="2" charset="-122"/>
              <a:cs typeface="Calibri" panose="020F0502020204030204" pitchFamily="34" charset="0"/>
            </a:endParaRPr>
          </a:p>
          <a:p>
            <a:pPr lvl="0">
              <a:lnSpc>
                <a:spcPct val="150000"/>
              </a:lnSpc>
              <a:buClr>
                <a:srgbClr val="666600"/>
              </a:buClr>
              <a:buNone/>
              <a:defRPr/>
            </a:pPr>
            <a:r>
              <a:rPr lang="zh-CN" altLang="en-US" sz="2400" kern="0" dirty="0">
                <a:solidFill>
                  <a:srgbClr val="FF0000"/>
                </a:solidFill>
                <a:latin typeface="Calibri" panose="020F0502020204030204" pitchFamily="34" charset="0"/>
                <a:ea typeface="华文仿宋" panose="02010600040101010101" pitchFamily="2" charset="-122"/>
                <a:cs typeface="Calibri" panose="020F0502020204030204" pitchFamily="34" charset="0"/>
              </a:rPr>
              <a:t>叶子节点</a:t>
            </a:r>
            <a:r>
              <a:rPr lang="zh-CN" altLang="en-US" sz="24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而进行系统搜索的一种方法</a:t>
            </a:r>
            <a:endParaRPr kumimoji="0" lang="en-US" altLang="zh-CN" sz="2400" b="1" i="0" u="none" strike="noStrike" kern="0" cap="none" spc="0" normalizeH="0" baseline="0" noProof="0" dirty="0">
              <a:ln>
                <a:noFill/>
              </a:ln>
              <a:solidFill>
                <a:prstClr val="black"/>
              </a:solidFill>
              <a:effectLst/>
              <a:uLnTx/>
              <a:uFillTx/>
              <a:latin typeface="Calibri" panose="020F0502020204030204" pitchFamily="34" charset="0"/>
              <a:ea typeface="华文仿宋" panose="02010600040101010101" pitchFamily="2" charset="-122"/>
              <a:cs typeface="Calibri" panose="020F0502020204030204" pitchFamily="34" charset="0"/>
            </a:endParaRPr>
          </a:p>
        </p:txBody>
      </p:sp>
      <p:sp>
        <p:nvSpPr>
          <p:cNvPr id="58" name="Rectangle 5">
            <a:extLst>
              <a:ext uri="{FF2B5EF4-FFF2-40B4-BE49-F238E27FC236}">
                <a16:creationId xmlns:a16="http://schemas.microsoft.com/office/drawing/2014/main" id="{955E4DE0-2D2E-BDF4-A393-4F806CF2A879}"/>
              </a:ext>
            </a:extLst>
          </p:cNvPr>
          <p:cNvSpPr txBox="1">
            <a:spLocks noChangeArrowheads="1"/>
          </p:cNvSpPr>
          <p:nvPr/>
        </p:nvSpPr>
        <p:spPr bwMode="auto">
          <a:xfrm>
            <a:off x="1913054" y="4449681"/>
            <a:ext cx="2867685" cy="2478506"/>
          </a:xfrm>
          <a:prstGeom prst="rect">
            <a:avLst/>
          </a:prstGeom>
          <a:noFill/>
          <a:ln>
            <a:noFill/>
          </a:ln>
        </p:spPr>
        <p:txBody>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p"/>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Clr>
                <a:schemeClr val="accent1"/>
              </a:buClr>
              <a:buSzPct val="65000"/>
              <a:buFont typeface="Wingdings" panose="05000000000000000000" pitchFamily="2" charset="2"/>
              <a:buChar char="p"/>
              <a:defRPr sz="2000" b="1">
                <a:solidFill>
                  <a:schemeClr val="tx1"/>
                </a:solidFill>
                <a:latin typeface="+mn-lt"/>
                <a:ea typeface="+mn-ea"/>
              </a:defRPr>
            </a:lvl3pPr>
            <a:lvl4pPr marL="1600200" indent="-228600" algn="l" rtl="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mn-lt"/>
                <a:ea typeface="+mn-ea"/>
              </a:defRPr>
            </a:lvl4pPr>
            <a:lvl5pPr marL="2057400" indent="-228600" algn="l" rtl="0" eaLnBrk="0" fontAlgn="base" hangingPunct="0">
              <a:spcBef>
                <a:spcPct val="20000"/>
              </a:spcBef>
              <a:spcAft>
                <a:spcPct val="0"/>
              </a:spcAft>
              <a:buClr>
                <a:schemeClr val="tx2"/>
              </a:buClr>
              <a:buSzPct val="80000"/>
              <a:buFont typeface="Wingdings" panose="05000000000000000000" pitchFamily="2" charset="2"/>
              <a:buChar char="§"/>
              <a:defRPr sz="2000" b="1">
                <a:solidFill>
                  <a:schemeClr val="tx1"/>
                </a:solidFill>
                <a:latin typeface="+mn-lt"/>
                <a:ea typeface="+mn-ea"/>
              </a:defRPr>
            </a:lvl5pPr>
            <a:lvl6pPr marL="25146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6pPr>
            <a:lvl7pPr marL="29718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7pPr>
            <a:lvl8pPr marL="34290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8pPr>
            <a:lvl9pPr marL="38862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9pPr>
          </a:lstStyle>
          <a:p>
            <a:pPr lvl="0">
              <a:lnSpc>
                <a:spcPct val="150000"/>
              </a:lnSpc>
              <a:buClr>
                <a:srgbClr val="666600"/>
              </a:buClr>
              <a:buNone/>
              <a:defRPr/>
            </a:pPr>
            <a:r>
              <a:rPr lang="zh-CN" altLang="en-US" sz="24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活动节点</a:t>
            </a:r>
            <a:endParaRPr lang="en-US" altLang="zh-CN" sz="2400" kern="0" dirty="0">
              <a:solidFill>
                <a:prstClr val="black"/>
              </a:solidFill>
              <a:latin typeface="Calibri" panose="020F0502020204030204" pitchFamily="34" charset="0"/>
              <a:ea typeface="华文仿宋" panose="02010600040101010101" pitchFamily="2" charset="-122"/>
              <a:cs typeface="Calibri" panose="020F0502020204030204" pitchFamily="34" charset="0"/>
            </a:endParaRPr>
          </a:p>
          <a:p>
            <a:pPr lvl="0">
              <a:lnSpc>
                <a:spcPct val="150000"/>
              </a:lnSpc>
              <a:buClr>
                <a:srgbClr val="666600"/>
              </a:buClr>
              <a:buNone/>
              <a:defRPr/>
            </a:pPr>
            <a:r>
              <a:rPr kumimoji="0" lang="zh-CN" altLang="en-US" sz="2400" b="1" i="0" u="none" strike="noStrike" kern="0" cap="none" spc="0" normalizeH="0" baseline="0" noProof="0" dirty="0">
                <a:ln>
                  <a:noFill/>
                </a:ln>
                <a:solidFill>
                  <a:prstClr val="black"/>
                </a:solidFill>
                <a:effectLst/>
                <a:uLnTx/>
                <a:uFillTx/>
                <a:latin typeface="Calibri" panose="020F0502020204030204" pitchFamily="34" charset="0"/>
                <a:ea typeface="华文仿宋" panose="02010600040101010101" pitchFamily="2" charset="-122"/>
                <a:cs typeface="Calibri" panose="020F0502020204030204" pitchFamily="34" charset="0"/>
              </a:rPr>
              <a:t>扩展节点</a:t>
            </a:r>
            <a:endParaRPr kumimoji="0" lang="en-US" altLang="zh-CN" sz="2400" b="1" i="0" u="none" strike="noStrike" kern="0" cap="none" spc="0" normalizeH="0" baseline="0" noProof="0" dirty="0">
              <a:ln>
                <a:noFill/>
              </a:ln>
              <a:solidFill>
                <a:prstClr val="black"/>
              </a:solidFill>
              <a:effectLst/>
              <a:uLnTx/>
              <a:uFillTx/>
              <a:latin typeface="Calibri" panose="020F0502020204030204" pitchFamily="34" charset="0"/>
              <a:ea typeface="华文仿宋" panose="02010600040101010101" pitchFamily="2" charset="-122"/>
              <a:cs typeface="Calibri" panose="020F0502020204030204" pitchFamily="34" charset="0"/>
            </a:endParaRPr>
          </a:p>
          <a:p>
            <a:pPr lvl="0">
              <a:lnSpc>
                <a:spcPct val="150000"/>
              </a:lnSpc>
              <a:buClr>
                <a:srgbClr val="666600"/>
              </a:buClr>
              <a:buNone/>
              <a:defRPr/>
            </a:pPr>
            <a:r>
              <a:rPr kumimoji="0" lang="zh-CN" altLang="en-US" sz="2400" b="1" i="0" u="none" strike="noStrike" kern="0" cap="none" spc="0" normalizeH="0" baseline="0" noProof="0" dirty="0">
                <a:ln>
                  <a:noFill/>
                </a:ln>
                <a:solidFill>
                  <a:prstClr val="black"/>
                </a:solidFill>
                <a:effectLst/>
                <a:uLnTx/>
                <a:uFillTx/>
                <a:latin typeface="Calibri" panose="020F0502020204030204" pitchFamily="34" charset="0"/>
                <a:ea typeface="华文仿宋" panose="02010600040101010101" pitchFamily="2" charset="-122"/>
                <a:cs typeface="Calibri" panose="020F0502020204030204" pitchFamily="34" charset="0"/>
              </a:rPr>
              <a:t>死节点</a:t>
            </a:r>
            <a:endParaRPr kumimoji="0" lang="en-US" altLang="zh-CN" sz="2400" b="1" i="0" u="none" strike="noStrike" kern="0" cap="none" spc="0" normalizeH="0" baseline="0" noProof="0" dirty="0">
              <a:ln>
                <a:noFill/>
              </a:ln>
              <a:solidFill>
                <a:prstClr val="black"/>
              </a:solidFill>
              <a:effectLst/>
              <a:uLnTx/>
              <a:uFillTx/>
              <a:latin typeface="Calibri" panose="020F0502020204030204" pitchFamily="34" charset="0"/>
              <a:ea typeface="华文仿宋" panose="02010600040101010101" pitchFamily="2" charset="-122"/>
              <a:cs typeface="Calibri" panose="020F0502020204030204" pitchFamily="34" charset="0"/>
            </a:endParaRPr>
          </a:p>
        </p:txBody>
      </p:sp>
      <p:sp>
        <p:nvSpPr>
          <p:cNvPr id="59" name="流程图: 接点 58">
            <a:extLst>
              <a:ext uri="{FF2B5EF4-FFF2-40B4-BE49-F238E27FC236}">
                <a16:creationId xmlns:a16="http://schemas.microsoft.com/office/drawing/2014/main" id="{06B13E1D-9439-2333-2DA3-4BA00012CD3C}"/>
              </a:ext>
            </a:extLst>
          </p:cNvPr>
          <p:cNvSpPr/>
          <p:nvPr/>
        </p:nvSpPr>
        <p:spPr>
          <a:xfrm>
            <a:off x="1573615" y="5253793"/>
            <a:ext cx="332876" cy="366726"/>
          </a:xfrm>
          <a:prstGeom prst="flowChartConnector">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流程图: 接点 59">
            <a:extLst>
              <a:ext uri="{FF2B5EF4-FFF2-40B4-BE49-F238E27FC236}">
                <a16:creationId xmlns:a16="http://schemas.microsoft.com/office/drawing/2014/main" id="{D4FA54F0-305F-E3E9-CF71-BF2FA5B1C1EC}"/>
              </a:ext>
            </a:extLst>
          </p:cNvPr>
          <p:cNvSpPr/>
          <p:nvPr/>
        </p:nvSpPr>
        <p:spPr>
          <a:xfrm>
            <a:off x="1589039" y="5822167"/>
            <a:ext cx="332876" cy="366726"/>
          </a:xfrm>
          <a:prstGeom prst="flowChartConnector">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4392992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fade">
                                      <p:cBhvr>
                                        <p:cTn id="7" dur="1000"/>
                                        <p:tgtEl>
                                          <p:spTgt spid="57"/>
                                        </p:tgtEl>
                                      </p:cBhvr>
                                    </p:animEffect>
                                    <p:anim calcmode="lin" valueType="num">
                                      <p:cBhvr>
                                        <p:cTn id="8" dur="1000" fill="hold"/>
                                        <p:tgtEl>
                                          <p:spTgt spid="57"/>
                                        </p:tgtEl>
                                        <p:attrNameLst>
                                          <p:attrName>ppt_x</p:attrName>
                                        </p:attrNameLst>
                                      </p:cBhvr>
                                      <p:tavLst>
                                        <p:tav tm="0">
                                          <p:val>
                                            <p:strVal val="#ppt_x"/>
                                          </p:val>
                                        </p:tav>
                                        <p:tav tm="100000">
                                          <p:val>
                                            <p:strVal val="#ppt_x"/>
                                          </p:val>
                                        </p:tav>
                                      </p:tavLst>
                                    </p:anim>
                                    <p:anim calcmode="lin" valueType="num">
                                      <p:cBhvr>
                                        <p:cTn id="9" dur="1000" fill="hold"/>
                                        <p:tgtEl>
                                          <p:spTgt spid="5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58"/>
                                        </p:tgtEl>
                                        <p:attrNameLst>
                                          <p:attrName>style.visibility</p:attrName>
                                        </p:attrNameLst>
                                      </p:cBhvr>
                                      <p:to>
                                        <p:strVal val="visible"/>
                                      </p:to>
                                    </p:set>
                                    <p:animEffect transition="in" filter="fade">
                                      <p:cBhvr>
                                        <p:cTn id="14" dur="1000"/>
                                        <p:tgtEl>
                                          <p:spTgt spid="58"/>
                                        </p:tgtEl>
                                      </p:cBhvr>
                                    </p:animEffect>
                                    <p:anim calcmode="lin" valueType="num">
                                      <p:cBhvr>
                                        <p:cTn id="15" dur="1000" fill="hold"/>
                                        <p:tgtEl>
                                          <p:spTgt spid="58"/>
                                        </p:tgtEl>
                                        <p:attrNameLst>
                                          <p:attrName>ppt_x</p:attrName>
                                        </p:attrNameLst>
                                      </p:cBhvr>
                                      <p:tavLst>
                                        <p:tav tm="0">
                                          <p:val>
                                            <p:strVal val="#ppt_x"/>
                                          </p:val>
                                        </p:tav>
                                        <p:tav tm="100000">
                                          <p:val>
                                            <p:strVal val="#ppt_x"/>
                                          </p:val>
                                        </p:tav>
                                      </p:tavLst>
                                    </p:anim>
                                    <p:anim calcmode="lin" valueType="num">
                                      <p:cBhvr>
                                        <p:cTn id="16" dur="1000" fill="hold"/>
                                        <p:tgtEl>
                                          <p:spTgt spid="58"/>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59"/>
                                        </p:tgtEl>
                                        <p:attrNameLst>
                                          <p:attrName>style.visibility</p:attrName>
                                        </p:attrNameLst>
                                      </p:cBhvr>
                                      <p:to>
                                        <p:strVal val="visible"/>
                                      </p:to>
                                    </p:set>
                                    <p:animEffect transition="in" filter="fade">
                                      <p:cBhvr>
                                        <p:cTn id="19" dur="1000"/>
                                        <p:tgtEl>
                                          <p:spTgt spid="59"/>
                                        </p:tgtEl>
                                      </p:cBhvr>
                                    </p:animEffect>
                                    <p:anim calcmode="lin" valueType="num">
                                      <p:cBhvr>
                                        <p:cTn id="20" dur="1000" fill="hold"/>
                                        <p:tgtEl>
                                          <p:spTgt spid="59"/>
                                        </p:tgtEl>
                                        <p:attrNameLst>
                                          <p:attrName>ppt_x</p:attrName>
                                        </p:attrNameLst>
                                      </p:cBhvr>
                                      <p:tavLst>
                                        <p:tav tm="0">
                                          <p:val>
                                            <p:strVal val="#ppt_x"/>
                                          </p:val>
                                        </p:tav>
                                        <p:tav tm="100000">
                                          <p:val>
                                            <p:strVal val="#ppt_x"/>
                                          </p:val>
                                        </p:tav>
                                      </p:tavLst>
                                    </p:anim>
                                    <p:anim calcmode="lin" valueType="num">
                                      <p:cBhvr>
                                        <p:cTn id="21" dur="1000" fill="hold"/>
                                        <p:tgtEl>
                                          <p:spTgt spid="59"/>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60"/>
                                        </p:tgtEl>
                                        <p:attrNameLst>
                                          <p:attrName>style.visibility</p:attrName>
                                        </p:attrNameLst>
                                      </p:cBhvr>
                                      <p:to>
                                        <p:strVal val="visible"/>
                                      </p:to>
                                    </p:set>
                                    <p:animEffect transition="in" filter="fade">
                                      <p:cBhvr>
                                        <p:cTn id="24" dur="1000"/>
                                        <p:tgtEl>
                                          <p:spTgt spid="60"/>
                                        </p:tgtEl>
                                      </p:cBhvr>
                                    </p:animEffect>
                                    <p:anim calcmode="lin" valueType="num">
                                      <p:cBhvr>
                                        <p:cTn id="25" dur="1000" fill="hold"/>
                                        <p:tgtEl>
                                          <p:spTgt spid="60"/>
                                        </p:tgtEl>
                                        <p:attrNameLst>
                                          <p:attrName>ppt_x</p:attrName>
                                        </p:attrNameLst>
                                      </p:cBhvr>
                                      <p:tavLst>
                                        <p:tav tm="0">
                                          <p:val>
                                            <p:strVal val="#ppt_x"/>
                                          </p:val>
                                        </p:tav>
                                        <p:tav tm="100000">
                                          <p:val>
                                            <p:strVal val="#ppt_x"/>
                                          </p:val>
                                        </p:tav>
                                      </p:tavLst>
                                    </p:anim>
                                    <p:anim calcmode="lin" valueType="num">
                                      <p:cBhvr>
                                        <p:cTn id="26" dur="1000" fill="hold"/>
                                        <p:tgtEl>
                                          <p:spTgt spid="6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P spid="58" grpId="0"/>
      <p:bldP spid="59" grpId="0" animBg="1"/>
      <p:bldP spid="60"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1">
            <a:extLst>
              <a:ext uri="{FF2B5EF4-FFF2-40B4-BE49-F238E27FC236}">
                <a16:creationId xmlns:a16="http://schemas.microsoft.com/office/drawing/2014/main" id="{BD56052C-713E-4AF0-B081-BE09F645B830}"/>
              </a:ext>
            </a:extLst>
          </p:cNvPr>
          <p:cNvSpPr txBox="1">
            <a:spLocks noChangeArrowheads="1"/>
          </p:cNvSpPr>
          <p:nvPr/>
        </p:nvSpPr>
        <p:spPr bwMode="auto">
          <a:xfrm>
            <a:off x="453537" y="142143"/>
            <a:ext cx="6254750" cy="523875"/>
          </a:xfrm>
          <a:prstGeom prst="rect">
            <a:avLst/>
          </a:prstGeom>
          <a:noFill/>
          <a:ln>
            <a:noFill/>
          </a:ln>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80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术语</a:t>
            </a:r>
            <a:endParaRPr kumimoji="0" lang="zh-CN" altLang="en-US" sz="2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endParaRPr>
          </a:p>
        </p:txBody>
      </p:sp>
      <p:sp>
        <p:nvSpPr>
          <p:cNvPr id="9" name="Rectangle 5">
            <a:extLst>
              <a:ext uri="{FF2B5EF4-FFF2-40B4-BE49-F238E27FC236}">
                <a16:creationId xmlns:a16="http://schemas.microsoft.com/office/drawing/2014/main" id="{01B6EFEF-BC22-DC87-E76F-BA787EF71FB4}"/>
              </a:ext>
            </a:extLst>
          </p:cNvPr>
          <p:cNvSpPr txBox="1">
            <a:spLocks noChangeArrowheads="1"/>
          </p:cNvSpPr>
          <p:nvPr/>
        </p:nvSpPr>
        <p:spPr bwMode="auto">
          <a:xfrm>
            <a:off x="643317" y="1149424"/>
            <a:ext cx="8244009" cy="2331712"/>
          </a:xfrm>
          <a:prstGeom prst="rect">
            <a:avLst/>
          </a:prstGeom>
          <a:noFill/>
          <a:ln>
            <a:noFill/>
          </a:ln>
        </p:spPr>
        <p:txBody>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p"/>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Clr>
                <a:schemeClr val="accent1"/>
              </a:buClr>
              <a:buSzPct val="65000"/>
              <a:buFont typeface="Wingdings" panose="05000000000000000000" pitchFamily="2" charset="2"/>
              <a:buChar char="p"/>
              <a:defRPr sz="2000" b="1">
                <a:solidFill>
                  <a:schemeClr val="tx1"/>
                </a:solidFill>
                <a:latin typeface="+mn-lt"/>
                <a:ea typeface="+mn-ea"/>
              </a:defRPr>
            </a:lvl3pPr>
            <a:lvl4pPr marL="1600200" indent="-228600" algn="l" rtl="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mn-lt"/>
                <a:ea typeface="+mn-ea"/>
              </a:defRPr>
            </a:lvl4pPr>
            <a:lvl5pPr marL="2057400" indent="-228600" algn="l" rtl="0" eaLnBrk="0" fontAlgn="base" hangingPunct="0">
              <a:spcBef>
                <a:spcPct val="20000"/>
              </a:spcBef>
              <a:spcAft>
                <a:spcPct val="0"/>
              </a:spcAft>
              <a:buClr>
                <a:schemeClr val="tx2"/>
              </a:buClr>
              <a:buSzPct val="80000"/>
              <a:buFont typeface="Wingdings" panose="05000000000000000000" pitchFamily="2" charset="2"/>
              <a:buChar char="§"/>
              <a:defRPr sz="2000" b="1">
                <a:solidFill>
                  <a:schemeClr val="tx1"/>
                </a:solidFill>
                <a:latin typeface="+mn-lt"/>
                <a:ea typeface="+mn-ea"/>
              </a:defRPr>
            </a:lvl5pPr>
            <a:lvl6pPr marL="25146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6pPr>
            <a:lvl7pPr marL="29718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7pPr>
            <a:lvl8pPr marL="34290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8pPr>
            <a:lvl9pPr marL="38862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9pPr>
          </a:lstStyle>
          <a:p>
            <a:pPr lvl="0">
              <a:lnSpc>
                <a:spcPct val="150000"/>
              </a:lnSpc>
              <a:buClr>
                <a:srgbClr val="666600"/>
              </a:buClr>
              <a:buNone/>
              <a:defRPr/>
            </a:pPr>
            <a:r>
              <a:rPr lang="zh-CN" altLang="en-US" sz="24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●在一棵树中，非叶子节点是其他一个或更多节点的父节点</a:t>
            </a:r>
            <a:endParaRPr lang="en-US" altLang="zh-CN" sz="2400" kern="0" dirty="0">
              <a:solidFill>
                <a:prstClr val="black"/>
              </a:solidFill>
              <a:latin typeface="Calibri" panose="020F0502020204030204" pitchFamily="34" charset="0"/>
              <a:ea typeface="华文仿宋" panose="02010600040101010101" pitchFamily="2" charset="-122"/>
              <a:cs typeface="Calibri" panose="020F0502020204030204" pitchFamily="34" charset="0"/>
            </a:endParaRPr>
          </a:p>
          <a:p>
            <a:pPr lvl="0">
              <a:lnSpc>
                <a:spcPct val="150000"/>
              </a:lnSpc>
              <a:buClr>
                <a:srgbClr val="666600"/>
              </a:buClr>
              <a:buNone/>
              <a:defRPr/>
            </a:pPr>
            <a:r>
              <a:rPr kumimoji="0" lang="en-US" altLang="zh-CN" sz="2400" b="1" i="0" u="none" strike="noStrike" kern="0" cap="none" spc="0" normalizeH="0" baseline="0" noProof="0" dirty="0">
                <a:ln>
                  <a:noFill/>
                </a:ln>
                <a:solidFill>
                  <a:prstClr val="black"/>
                </a:solidFill>
                <a:effectLst/>
                <a:uLnTx/>
                <a:uFillTx/>
                <a:latin typeface="Calibri" panose="020F0502020204030204" pitchFamily="34" charset="0"/>
                <a:ea typeface="华文仿宋" panose="02010600040101010101" pitchFamily="2" charset="-122"/>
                <a:cs typeface="Calibri" panose="020F0502020204030204" pitchFamily="34" charset="0"/>
              </a:rPr>
              <a:t>     </a:t>
            </a:r>
            <a:r>
              <a:rPr kumimoji="0" lang="zh-CN" altLang="en-US" sz="2400" b="1" i="0" u="none" strike="noStrike" kern="0" cap="none" spc="0" normalizeH="0" baseline="0" noProof="0" dirty="0">
                <a:ln>
                  <a:noFill/>
                </a:ln>
                <a:solidFill>
                  <a:prstClr val="black"/>
                </a:solidFill>
                <a:effectLst/>
                <a:uLnTx/>
                <a:uFillTx/>
                <a:latin typeface="Calibri" panose="020F0502020204030204" pitchFamily="34" charset="0"/>
                <a:ea typeface="华文仿宋" panose="02010600040101010101" pitchFamily="2" charset="-122"/>
                <a:cs typeface="Calibri" panose="020F0502020204030204" pitchFamily="34" charset="0"/>
              </a:rPr>
              <a:t>（它的子节点）</a:t>
            </a:r>
            <a:endParaRPr kumimoji="0" lang="en-US" altLang="zh-CN" sz="2400" b="1" i="0" u="none" strike="noStrike" kern="0" cap="none" spc="0" normalizeH="0" baseline="0" noProof="0" dirty="0">
              <a:ln>
                <a:noFill/>
              </a:ln>
              <a:solidFill>
                <a:prstClr val="black"/>
              </a:solidFill>
              <a:effectLst/>
              <a:uLnTx/>
              <a:uFillTx/>
              <a:latin typeface="Calibri" panose="020F0502020204030204" pitchFamily="34" charset="0"/>
              <a:ea typeface="华文仿宋" panose="02010600040101010101" pitchFamily="2" charset="-122"/>
              <a:cs typeface="Calibri" panose="020F0502020204030204" pitchFamily="34" charset="0"/>
            </a:endParaRPr>
          </a:p>
          <a:p>
            <a:pPr lvl="0">
              <a:lnSpc>
                <a:spcPct val="150000"/>
              </a:lnSpc>
              <a:buClr>
                <a:srgbClr val="666600"/>
              </a:buClr>
              <a:buNone/>
              <a:defRPr/>
            </a:pPr>
            <a:r>
              <a:rPr lang="zh-CN" altLang="zh-CN" sz="24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a:t>
            </a:r>
            <a:r>
              <a:rPr lang="zh-CN" altLang="en-US" sz="24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树中的每个节点（除了根节点）都有一个父节点</a:t>
            </a:r>
            <a:endParaRPr kumimoji="0" lang="en-US" altLang="zh-CN" sz="2400" b="1" i="0" u="none" strike="noStrike" kern="0" cap="none" spc="0" normalizeH="0" baseline="0" noProof="0" dirty="0">
              <a:ln>
                <a:noFill/>
              </a:ln>
              <a:solidFill>
                <a:prstClr val="black"/>
              </a:solidFill>
              <a:effectLst/>
              <a:uLnTx/>
              <a:uFillTx/>
              <a:latin typeface="Calibri" panose="020F0502020204030204" pitchFamily="34" charset="0"/>
              <a:ea typeface="华文仿宋" panose="02010600040101010101" pitchFamily="2" charset="-122"/>
              <a:cs typeface="Calibri" panose="020F0502020204030204" pitchFamily="34" charset="0"/>
            </a:endParaRPr>
          </a:p>
        </p:txBody>
      </p:sp>
      <p:sp>
        <p:nvSpPr>
          <p:cNvPr id="18" name="流程图: 接点 17">
            <a:extLst>
              <a:ext uri="{FF2B5EF4-FFF2-40B4-BE49-F238E27FC236}">
                <a16:creationId xmlns:a16="http://schemas.microsoft.com/office/drawing/2014/main" id="{E06C0327-7228-1D86-2D54-58DB7E1EAB4F}"/>
              </a:ext>
            </a:extLst>
          </p:cNvPr>
          <p:cNvSpPr/>
          <p:nvPr/>
        </p:nvSpPr>
        <p:spPr>
          <a:xfrm>
            <a:off x="3529230" y="4696465"/>
            <a:ext cx="401053" cy="385011"/>
          </a:xfrm>
          <a:prstGeom prst="flowChartConnector">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流程图: 接点 19">
            <a:extLst>
              <a:ext uri="{FF2B5EF4-FFF2-40B4-BE49-F238E27FC236}">
                <a16:creationId xmlns:a16="http://schemas.microsoft.com/office/drawing/2014/main" id="{CFB49F5A-1798-D989-BF56-FD4645D71C34}"/>
              </a:ext>
            </a:extLst>
          </p:cNvPr>
          <p:cNvSpPr/>
          <p:nvPr/>
        </p:nvSpPr>
        <p:spPr>
          <a:xfrm>
            <a:off x="4526455" y="3964542"/>
            <a:ext cx="401053" cy="385011"/>
          </a:xfrm>
          <a:prstGeom prst="flowChartConnector">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流程图: 接点 20">
            <a:extLst>
              <a:ext uri="{FF2B5EF4-FFF2-40B4-BE49-F238E27FC236}">
                <a16:creationId xmlns:a16="http://schemas.microsoft.com/office/drawing/2014/main" id="{EFA94ED9-3ACB-891D-08EE-DE731592CE60}"/>
              </a:ext>
            </a:extLst>
          </p:cNvPr>
          <p:cNvSpPr/>
          <p:nvPr/>
        </p:nvSpPr>
        <p:spPr>
          <a:xfrm>
            <a:off x="4502429" y="4696464"/>
            <a:ext cx="401053" cy="385011"/>
          </a:xfrm>
          <a:prstGeom prst="flowChartConnector">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流程图: 接点 21">
            <a:extLst>
              <a:ext uri="{FF2B5EF4-FFF2-40B4-BE49-F238E27FC236}">
                <a16:creationId xmlns:a16="http://schemas.microsoft.com/office/drawing/2014/main" id="{7B76D449-4F8A-A41E-FFEB-074178285DCE}"/>
              </a:ext>
            </a:extLst>
          </p:cNvPr>
          <p:cNvSpPr/>
          <p:nvPr/>
        </p:nvSpPr>
        <p:spPr>
          <a:xfrm>
            <a:off x="4502429" y="5390287"/>
            <a:ext cx="401053" cy="385011"/>
          </a:xfrm>
          <a:prstGeom prst="flowChartConnector">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8" name="直接箭头连接符 47">
            <a:extLst>
              <a:ext uri="{FF2B5EF4-FFF2-40B4-BE49-F238E27FC236}">
                <a16:creationId xmlns:a16="http://schemas.microsoft.com/office/drawing/2014/main" id="{58BACC99-0829-F2BA-98BA-3363C6DB80A3}"/>
              </a:ext>
            </a:extLst>
          </p:cNvPr>
          <p:cNvCxnSpPr>
            <a:cxnSpLocks/>
            <a:stCxn id="18" idx="7"/>
            <a:endCxn id="20" idx="2"/>
          </p:cNvCxnSpPr>
          <p:nvPr/>
        </p:nvCxnSpPr>
        <p:spPr>
          <a:xfrm flipV="1">
            <a:off x="3871550" y="4157048"/>
            <a:ext cx="654905" cy="595801"/>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50" name="直接箭头连接符 49">
            <a:extLst>
              <a:ext uri="{FF2B5EF4-FFF2-40B4-BE49-F238E27FC236}">
                <a16:creationId xmlns:a16="http://schemas.microsoft.com/office/drawing/2014/main" id="{58F468DB-269B-F22F-C155-9472B1C97A5D}"/>
              </a:ext>
            </a:extLst>
          </p:cNvPr>
          <p:cNvCxnSpPr>
            <a:cxnSpLocks/>
            <a:stCxn id="18" idx="6"/>
            <a:endCxn id="21" idx="2"/>
          </p:cNvCxnSpPr>
          <p:nvPr/>
        </p:nvCxnSpPr>
        <p:spPr>
          <a:xfrm flipV="1">
            <a:off x="3930283" y="4888970"/>
            <a:ext cx="572146" cy="1"/>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52" name="直接箭头连接符 51">
            <a:extLst>
              <a:ext uri="{FF2B5EF4-FFF2-40B4-BE49-F238E27FC236}">
                <a16:creationId xmlns:a16="http://schemas.microsoft.com/office/drawing/2014/main" id="{5B667E34-C264-8EC7-B366-777CDB977174}"/>
              </a:ext>
            </a:extLst>
          </p:cNvPr>
          <p:cNvCxnSpPr>
            <a:cxnSpLocks/>
            <a:stCxn id="18" idx="5"/>
            <a:endCxn id="22" idx="2"/>
          </p:cNvCxnSpPr>
          <p:nvPr/>
        </p:nvCxnSpPr>
        <p:spPr>
          <a:xfrm>
            <a:off x="3871550" y="5025092"/>
            <a:ext cx="630879" cy="557701"/>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5" name="文本框 4">
            <a:extLst>
              <a:ext uri="{FF2B5EF4-FFF2-40B4-BE49-F238E27FC236}">
                <a16:creationId xmlns:a16="http://schemas.microsoft.com/office/drawing/2014/main" id="{9A5EF9D6-33FC-AA71-74D7-B184862FBE09}"/>
              </a:ext>
            </a:extLst>
          </p:cNvPr>
          <p:cNvSpPr txBox="1"/>
          <p:nvPr/>
        </p:nvSpPr>
        <p:spPr>
          <a:xfrm>
            <a:off x="2743200" y="5025092"/>
            <a:ext cx="1128350" cy="369332"/>
          </a:xfrm>
          <a:prstGeom prst="rect">
            <a:avLst/>
          </a:prstGeom>
          <a:noFill/>
        </p:spPr>
        <p:txBody>
          <a:bodyPr wrap="square" rtlCol="0">
            <a:spAutoFit/>
          </a:bodyPr>
          <a:lstStyle/>
          <a:p>
            <a:r>
              <a:rPr lang="zh-CN" altLang="en-US" b="1" dirty="0">
                <a:latin typeface="华文仿宋" panose="02010600040101010101" pitchFamily="2" charset="-122"/>
                <a:ea typeface="华文仿宋" panose="02010600040101010101" pitchFamily="2" charset="-122"/>
              </a:rPr>
              <a:t>父节点</a:t>
            </a:r>
          </a:p>
        </p:txBody>
      </p:sp>
      <p:sp>
        <p:nvSpPr>
          <p:cNvPr id="43" name="文本框 42">
            <a:extLst>
              <a:ext uri="{FF2B5EF4-FFF2-40B4-BE49-F238E27FC236}">
                <a16:creationId xmlns:a16="http://schemas.microsoft.com/office/drawing/2014/main" id="{0B1203F6-1707-C5B5-D4C3-A7EC9D015361}"/>
              </a:ext>
            </a:extLst>
          </p:cNvPr>
          <p:cNvSpPr txBox="1"/>
          <p:nvPr/>
        </p:nvSpPr>
        <p:spPr>
          <a:xfrm>
            <a:off x="4363333" y="6084110"/>
            <a:ext cx="1128350" cy="369332"/>
          </a:xfrm>
          <a:prstGeom prst="rect">
            <a:avLst/>
          </a:prstGeom>
          <a:noFill/>
        </p:spPr>
        <p:txBody>
          <a:bodyPr wrap="square" rtlCol="0">
            <a:spAutoFit/>
          </a:bodyPr>
          <a:lstStyle/>
          <a:p>
            <a:r>
              <a:rPr lang="zh-CN" altLang="en-US" b="1" dirty="0">
                <a:latin typeface="华文仿宋" panose="02010600040101010101" pitchFamily="2" charset="-122"/>
                <a:ea typeface="华文仿宋" panose="02010600040101010101" pitchFamily="2" charset="-122"/>
              </a:rPr>
              <a:t>节点</a:t>
            </a:r>
          </a:p>
        </p:txBody>
      </p:sp>
      <p:sp>
        <p:nvSpPr>
          <p:cNvPr id="78" name="流程图: 接点 77">
            <a:extLst>
              <a:ext uri="{FF2B5EF4-FFF2-40B4-BE49-F238E27FC236}">
                <a16:creationId xmlns:a16="http://schemas.microsoft.com/office/drawing/2014/main" id="{B63A048A-FB5F-3F4B-FB97-38D82DD3D432}"/>
              </a:ext>
            </a:extLst>
          </p:cNvPr>
          <p:cNvSpPr/>
          <p:nvPr/>
        </p:nvSpPr>
        <p:spPr>
          <a:xfrm>
            <a:off x="7465020" y="3964542"/>
            <a:ext cx="401053" cy="385011"/>
          </a:xfrm>
          <a:prstGeom prst="flowChartConnector">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流程图: 接点 78">
            <a:extLst>
              <a:ext uri="{FF2B5EF4-FFF2-40B4-BE49-F238E27FC236}">
                <a16:creationId xmlns:a16="http://schemas.microsoft.com/office/drawing/2014/main" id="{52B8E53B-0606-3EBA-59A9-BFEF27BC4EC1}"/>
              </a:ext>
            </a:extLst>
          </p:cNvPr>
          <p:cNvSpPr/>
          <p:nvPr/>
        </p:nvSpPr>
        <p:spPr>
          <a:xfrm rot="5027799">
            <a:off x="8473753" y="5417936"/>
            <a:ext cx="401053" cy="385011"/>
          </a:xfrm>
          <a:prstGeom prst="flowChartConnector">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流程图: 接点 79">
            <a:extLst>
              <a:ext uri="{FF2B5EF4-FFF2-40B4-BE49-F238E27FC236}">
                <a16:creationId xmlns:a16="http://schemas.microsoft.com/office/drawing/2014/main" id="{110C3ABA-F3F2-D657-79FE-CF0C51BE279E}"/>
              </a:ext>
            </a:extLst>
          </p:cNvPr>
          <p:cNvSpPr/>
          <p:nvPr/>
        </p:nvSpPr>
        <p:spPr>
          <a:xfrm rot="5027799">
            <a:off x="7452500" y="5390287"/>
            <a:ext cx="401053" cy="385011"/>
          </a:xfrm>
          <a:prstGeom prst="flowChartConnector">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流程图: 接点 80">
            <a:extLst>
              <a:ext uri="{FF2B5EF4-FFF2-40B4-BE49-F238E27FC236}">
                <a16:creationId xmlns:a16="http://schemas.microsoft.com/office/drawing/2014/main" id="{CC224C78-915B-C06E-A741-1088644F15AA}"/>
              </a:ext>
            </a:extLst>
          </p:cNvPr>
          <p:cNvSpPr/>
          <p:nvPr/>
        </p:nvSpPr>
        <p:spPr>
          <a:xfrm rot="5027799">
            <a:off x="6420568" y="5390287"/>
            <a:ext cx="401053" cy="385011"/>
          </a:xfrm>
          <a:prstGeom prst="flowChartConnector">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3" name="直接箭头连接符 32">
            <a:extLst>
              <a:ext uri="{FF2B5EF4-FFF2-40B4-BE49-F238E27FC236}">
                <a16:creationId xmlns:a16="http://schemas.microsoft.com/office/drawing/2014/main" id="{15912C3B-CDC4-0A9F-1314-0301B11BBFBB}"/>
              </a:ext>
            </a:extLst>
          </p:cNvPr>
          <p:cNvCxnSpPr>
            <a:stCxn id="78" idx="4"/>
            <a:endCxn id="80" idx="2"/>
          </p:cNvCxnSpPr>
          <p:nvPr/>
        </p:nvCxnSpPr>
        <p:spPr>
          <a:xfrm flipH="1">
            <a:off x="7631358" y="4349553"/>
            <a:ext cx="34189" cy="103388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7" name="直接箭头连接符 36">
            <a:extLst>
              <a:ext uri="{FF2B5EF4-FFF2-40B4-BE49-F238E27FC236}">
                <a16:creationId xmlns:a16="http://schemas.microsoft.com/office/drawing/2014/main" id="{88B8C9D3-090A-6AE1-E286-DB3EF1D58DFD}"/>
              </a:ext>
            </a:extLst>
          </p:cNvPr>
          <p:cNvCxnSpPr>
            <a:stCxn id="78" idx="4"/>
            <a:endCxn id="81" idx="1"/>
          </p:cNvCxnSpPr>
          <p:nvPr/>
        </p:nvCxnSpPr>
        <p:spPr>
          <a:xfrm flipH="1">
            <a:off x="6741097" y="4349553"/>
            <a:ext cx="924450" cy="107756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41" name="直接箭头连接符 40">
            <a:extLst>
              <a:ext uri="{FF2B5EF4-FFF2-40B4-BE49-F238E27FC236}">
                <a16:creationId xmlns:a16="http://schemas.microsoft.com/office/drawing/2014/main" id="{C5F36799-F273-CF8F-539F-78D226538B5B}"/>
              </a:ext>
            </a:extLst>
          </p:cNvPr>
          <p:cNvCxnSpPr>
            <a:stCxn id="78" idx="4"/>
            <a:endCxn id="79" idx="3"/>
          </p:cNvCxnSpPr>
          <p:nvPr/>
        </p:nvCxnSpPr>
        <p:spPr>
          <a:xfrm>
            <a:off x="7665547" y="4349553"/>
            <a:ext cx="858086" cy="1134634"/>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82" name="文本框 81">
            <a:extLst>
              <a:ext uri="{FF2B5EF4-FFF2-40B4-BE49-F238E27FC236}">
                <a16:creationId xmlns:a16="http://schemas.microsoft.com/office/drawing/2014/main" id="{D6E4F12E-A0C3-CDF8-E389-5961DAAF021D}"/>
              </a:ext>
            </a:extLst>
          </p:cNvPr>
          <p:cNvSpPr txBox="1"/>
          <p:nvPr/>
        </p:nvSpPr>
        <p:spPr>
          <a:xfrm>
            <a:off x="7332882" y="3575481"/>
            <a:ext cx="1128350" cy="369332"/>
          </a:xfrm>
          <a:prstGeom prst="rect">
            <a:avLst/>
          </a:prstGeom>
          <a:noFill/>
        </p:spPr>
        <p:txBody>
          <a:bodyPr wrap="square" rtlCol="0">
            <a:spAutoFit/>
          </a:bodyPr>
          <a:lstStyle/>
          <a:p>
            <a:r>
              <a:rPr lang="en-US" altLang="zh-CN" b="1" dirty="0"/>
              <a:t>parent</a:t>
            </a:r>
            <a:endParaRPr lang="zh-CN" altLang="en-US" b="1" dirty="0"/>
          </a:p>
        </p:txBody>
      </p:sp>
      <p:sp>
        <p:nvSpPr>
          <p:cNvPr id="83" name="文本框 82">
            <a:extLst>
              <a:ext uri="{FF2B5EF4-FFF2-40B4-BE49-F238E27FC236}">
                <a16:creationId xmlns:a16="http://schemas.microsoft.com/office/drawing/2014/main" id="{5C977941-1F05-3FFF-90DA-CC395F623E70}"/>
              </a:ext>
            </a:extLst>
          </p:cNvPr>
          <p:cNvSpPr txBox="1"/>
          <p:nvPr/>
        </p:nvSpPr>
        <p:spPr>
          <a:xfrm>
            <a:off x="7274533" y="5908354"/>
            <a:ext cx="1128350" cy="369332"/>
          </a:xfrm>
          <a:prstGeom prst="rect">
            <a:avLst/>
          </a:prstGeom>
          <a:noFill/>
        </p:spPr>
        <p:txBody>
          <a:bodyPr wrap="square" rtlCol="0">
            <a:spAutoFit/>
          </a:bodyPr>
          <a:lstStyle/>
          <a:p>
            <a:r>
              <a:rPr lang="en-US" altLang="zh-CN" b="1" dirty="0"/>
              <a:t>children</a:t>
            </a:r>
            <a:endParaRPr lang="zh-CN" altLang="en-US" b="1" dirty="0"/>
          </a:p>
        </p:txBody>
      </p:sp>
      <p:sp>
        <p:nvSpPr>
          <p:cNvPr id="84" name="文本框 83">
            <a:extLst>
              <a:ext uri="{FF2B5EF4-FFF2-40B4-BE49-F238E27FC236}">
                <a16:creationId xmlns:a16="http://schemas.microsoft.com/office/drawing/2014/main" id="{DA826E39-8D2E-5114-4E13-AECE3FB033FA}"/>
              </a:ext>
            </a:extLst>
          </p:cNvPr>
          <p:cNvSpPr txBox="1"/>
          <p:nvPr/>
        </p:nvSpPr>
        <p:spPr>
          <a:xfrm>
            <a:off x="8948314" y="4540451"/>
            <a:ext cx="2329286" cy="646331"/>
          </a:xfrm>
          <a:prstGeom prst="rect">
            <a:avLst/>
          </a:prstGeom>
          <a:noFill/>
        </p:spPr>
        <p:txBody>
          <a:bodyPr wrap="square" rtlCol="0">
            <a:spAutoFit/>
          </a:bodyPr>
          <a:lstStyle/>
          <a:p>
            <a:r>
              <a:rPr lang="zh-CN" altLang="en-US" b="1" dirty="0">
                <a:latin typeface="华文仿宋" panose="02010600040101010101" pitchFamily="2" charset="-122"/>
                <a:ea typeface="华文仿宋" panose="02010600040101010101" pitchFamily="2" charset="-122"/>
              </a:rPr>
              <a:t>通常我们都从下画树，</a:t>
            </a:r>
            <a:endParaRPr lang="en-US" altLang="zh-CN" b="1" dirty="0">
              <a:latin typeface="华文仿宋" panose="02010600040101010101" pitchFamily="2" charset="-122"/>
              <a:ea typeface="华文仿宋" panose="02010600040101010101" pitchFamily="2" charset="-122"/>
            </a:endParaRPr>
          </a:p>
          <a:p>
            <a:r>
              <a:rPr lang="zh-CN" altLang="en-US" b="1" dirty="0">
                <a:latin typeface="华文仿宋" panose="02010600040101010101" pitchFamily="2" charset="-122"/>
                <a:ea typeface="华文仿宋" panose="02010600040101010101" pitchFamily="2" charset="-122"/>
              </a:rPr>
              <a:t>根节点在顶部</a:t>
            </a:r>
          </a:p>
        </p:txBody>
      </p:sp>
    </p:spTree>
    <p:extLst>
      <p:ext uri="{BB962C8B-B14F-4D97-AF65-F5344CB8AC3E}">
        <p14:creationId xmlns:p14="http://schemas.microsoft.com/office/powerpoint/2010/main" val="4255989028"/>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1">
            <a:extLst>
              <a:ext uri="{FF2B5EF4-FFF2-40B4-BE49-F238E27FC236}">
                <a16:creationId xmlns:a16="http://schemas.microsoft.com/office/drawing/2014/main" id="{BD56052C-713E-4AF0-B081-BE09F645B830}"/>
              </a:ext>
            </a:extLst>
          </p:cNvPr>
          <p:cNvSpPr txBox="1">
            <a:spLocks noChangeArrowheads="1"/>
          </p:cNvSpPr>
          <p:nvPr/>
        </p:nvSpPr>
        <p:spPr bwMode="auto">
          <a:xfrm>
            <a:off x="453537" y="142143"/>
            <a:ext cx="6254750" cy="523875"/>
          </a:xfrm>
          <a:prstGeom prst="rect">
            <a:avLst/>
          </a:prstGeom>
          <a:noFill/>
          <a:ln>
            <a:noFill/>
          </a:ln>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80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回溯（</a:t>
            </a:r>
            <a:r>
              <a:rPr lang="en-US" altLang="zh-CN" sz="280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Backtracking</a:t>
            </a:r>
            <a:r>
              <a:rPr lang="zh-CN" altLang="en-US" sz="280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endParaRPr kumimoji="0" lang="zh-CN" altLang="en-US" sz="2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endParaRPr>
          </a:p>
        </p:txBody>
      </p:sp>
      <p:sp>
        <p:nvSpPr>
          <p:cNvPr id="8" name="Rectangle 5">
            <a:extLst>
              <a:ext uri="{FF2B5EF4-FFF2-40B4-BE49-F238E27FC236}">
                <a16:creationId xmlns:a16="http://schemas.microsoft.com/office/drawing/2014/main" id="{51B10850-534A-4F59-6007-91F664A90952}"/>
              </a:ext>
            </a:extLst>
          </p:cNvPr>
          <p:cNvSpPr txBox="1">
            <a:spLocks noChangeArrowheads="1"/>
          </p:cNvSpPr>
          <p:nvPr/>
        </p:nvSpPr>
        <p:spPr bwMode="auto">
          <a:xfrm>
            <a:off x="453537" y="974322"/>
            <a:ext cx="10499481" cy="4784794"/>
          </a:xfrm>
          <a:prstGeom prst="rect">
            <a:avLst/>
          </a:prstGeom>
          <a:noFill/>
          <a:ln>
            <a:noFill/>
          </a:ln>
        </p:spPr>
        <p:txBody>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p"/>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Clr>
                <a:schemeClr val="accent1"/>
              </a:buClr>
              <a:buSzPct val="65000"/>
              <a:buFont typeface="Wingdings" panose="05000000000000000000" pitchFamily="2" charset="2"/>
              <a:buChar char="p"/>
              <a:defRPr sz="2000" b="1">
                <a:solidFill>
                  <a:schemeClr val="tx1"/>
                </a:solidFill>
                <a:latin typeface="+mn-lt"/>
                <a:ea typeface="+mn-ea"/>
              </a:defRPr>
            </a:lvl3pPr>
            <a:lvl4pPr marL="1600200" indent="-228600" algn="l" rtl="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mn-lt"/>
                <a:ea typeface="+mn-ea"/>
              </a:defRPr>
            </a:lvl4pPr>
            <a:lvl5pPr marL="2057400" indent="-228600" algn="l" rtl="0" eaLnBrk="0" fontAlgn="base" hangingPunct="0">
              <a:spcBef>
                <a:spcPct val="20000"/>
              </a:spcBef>
              <a:spcAft>
                <a:spcPct val="0"/>
              </a:spcAft>
              <a:buClr>
                <a:schemeClr val="tx2"/>
              </a:buClr>
              <a:buSzPct val="80000"/>
              <a:buFont typeface="Wingdings" panose="05000000000000000000" pitchFamily="2" charset="2"/>
              <a:buChar char="§"/>
              <a:defRPr sz="2000" b="1">
                <a:solidFill>
                  <a:schemeClr val="tx1"/>
                </a:solidFill>
                <a:latin typeface="+mn-lt"/>
                <a:ea typeface="+mn-ea"/>
              </a:defRPr>
            </a:lvl5pPr>
            <a:lvl6pPr marL="25146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6pPr>
            <a:lvl7pPr marL="29718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7pPr>
            <a:lvl8pPr marL="34290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8pPr>
            <a:lvl9pPr marL="38862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9pPr>
          </a:lstStyle>
          <a:p>
            <a:pPr marL="0" marR="0" lvl="0" indent="0" algn="l" defTabSz="914400" rtl="0" eaLnBrk="1" fontAlgn="base" latinLnBrk="0" hangingPunct="1">
              <a:lnSpc>
                <a:spcPct val="150000"/>
              </a:lnSpc>
              <a:spcBef>
                <a:spcPts val="0"/>
              </a:spcBef>
              <a:spcAft>
                <a:spcPct val="0"/>
              </a:spcAft>
              <a:buClr>
                <a:srgbClr val="666600"/>
              </a:buClr>
              <a:buSzPct val="75000"/>
              <a:buNone/>
              <a:tabLst/>
              <a:defRPr/>
            </a:pPr>
            <a:r>
              <a:rPr kumimoji="0" lang="zh-CN" altLang="en-US" sz="2400" b="1" i="0" u="none" strike="noStrike" kern="0" cap="none" spc="0" normalizeH="0" baseline="0" noProof="0" dirty="0">
                <a:ln>
                  <a:noFill/>
                </a:ln>
                <a:solidFill>
                  <a:prstClr val="black"/>
                </a:solidFill>
                <a:effectLst/>
                <a:uLnTx/>
                <a:uFillTx/>
                <a:latin typeface="Calibri" panose="020F0502020204030204" pitchFamily="34" charset="0"/>
                <a:ea typeface="华文仿宋" panose="02010600040101010101" pitchFamily="2" charset="-122"/>
                <a:cs typeface="Calibri" panose="020F0502020204030204" pitchFamily="34" charset="0"/>
              </a:rPr>
              <a:t>回溯法是一个既带有系统性又带有跳跃性的搜索算法；</a:t>
            </a:r>
            <a:endParaRPr kumimoji="0" lang="en-US" altLang="zh-CN" sz="2400" b="1" i="0" u="none" strike="noStrike" kern="0" cap="none" spc="0" normalizeH="0" baseline="0" noProof="0" dirty="0">
              <a:ln>
                <a:noFill/>
              </a:ln>
              <a:solidFill>
                <a:prstClr val="black"/>
              </a:solidFill>
              <a:effectLst/>
              <a:uLnTx/>
              <a:uFillTx/>
              <a:latin typeface="Calibri" panose="020F0502020204030204" pitchFamily="34" charset="0"/>
              <a:ea typeface="华文仿宋" panose="02010600040101010101" pitchFamily="2" charset="-122"/>
              <a:cs typeface="Calibri" panose="020F0502020204030204" pitchFamily="34" charset="0"/>
            </a:endParaRPr>
          </a:p>
          <a:p>
            <a:pPr marL="0" marR="0" lvl="0" indent="0" algn="l" defTabSz="914400" rtl="0" eaLnBrk="1" fontAlgn="base" latinLnBrk="0" hangingPunct="1">
              <a:lnSpc>
                <a:spcPct val="150000"/>
              </a:lnSpc>
              <a:spcBef>
                <a:spcPts val="0"/>
              </a:spcBef>
              <a:spcAft>
                <a:spcPct val="0"/>
              </a:spcAft>
              <a:buClr>
                <a:srgbClr val="666600"/>
              </a:buClr>
              <a:buSzPct val="75000"/>
              <a:buNone/>
              <a:tabLst/>
              <a:defRPr/>
            </a:pPr>
            <a:r>
              <a:rPr kumimoji="0" lang="zh-CN" altLang="en-US" sz="2400" b="1" i="0" u="none" strike="noStrike" kern="0" cap="none" spc="0" normalizeH="0" baseline="0" noProof="0" dirty="0">
                <a:ln>
                  <a:noFill/>
                </a:ln>
                <a:solidFill>
                  <a:prstClr val="black"/>
                </a:solidFill>
                <a:effectLst/>
                <a:uLnTx/>
                <a:uFillTx/>
                <a:latin typeface="Calibri" panose="020F0502020204030204" pitchFamily="34" charset="0"/>
                <a:ea typeface="华文仿宋" panose="02010600040101010101" pitchFamily="2" charset="-122"/>
                <a:cs typeface="Calibri" panose="020F0502020204030204" pitchFamily="34" charset="0"/>
              </a:rPr>
              <a:t>它在包含问题的所有解的解空间树中，按照深度优先的策略，从根节点出发搜索解空间树</a:t>
            </a:r>
            <a:r>
              <a:rPr kumimoji="0" lang="en-US" altLang="zh-CN" sz="2400" b="1" i="0" u="none" strike="noStrike" kern="0" cap="none" spc="0" normalizeH="0" baseline="0" noProof="0" dirty="0">
                <a:ln>
                  <a:noFill/>
                </a:ln>
                <a:solidFill>
                  <a:prstClr val="black"/>
                </a:solidFill>
                <a:effectLst/>
                <a:uLnTx/>
                <a:uFillTx/>
                <a:latin typeface="Calibri" panose="020F0502020204030204" pitchFamily="34" charset="0"/>
                <a:ea typeface="华文仿宋" panose="02010600040101010101" pitchFamily="2" charset="-122"/>
                <a:cs typeface="Calibri" panose="020F0502020204030204" pitchFamily="34" charset="0"/>
              </a:rPr>
              <a:t>——</a:t>
            </a:r>
            <a:r>
              <a:rPr kumimoji="0" lang="zh-CN" altLang="en-US" sz="2400" b="1" i="0" u="none" strike="noStrike" kern="0" cap="none" spc="0" normalizeH="0" baseline="0" noProof="0" dirty="0">
                <a:ln>
                  <a:noFill/>
                </a:ln>
                <a:solidFill>
                  <a:srgbClr val="FF0000"/>
                </a:solidFill>
                <a:effectLst/>
                <a:uLnTx/>
                <a:uFillTx/>
                <a:latin typeface="Calibri" panose="020F0502020204030204" pitchFamily="34" charset="0"/>
                <a:ea typeface="华文仿宋" panose="02010600040101010101" pitchFamily="2" charset="-122"/>
                <a:cs typeface="Calibri" panose="020F0502020204030204" pitchFamily="34" charset="0"/>
              </a:rPr>
              <a:t>系统性</a:t>
            </a:r>
            <a:endParaRPr kumimoji="0" lang="en-US" altLang="zh-CN" sz="2400" b="1" i="0" u="none" strike="noStrike" kern="0" cap="none" spc="0" normalizeH="0" baseline="0" noProof="0" dirty="0">
              <a:ln>
                <a:noFill/>
              </a:ln>
              <a:solidFill>
                <a:srgbClr val="FF0000"/>
              </a:solidFill>
              <a:effectLst/>
              <a:uLnTx/>
              <a:uFillTx/>
              <a:latin typeface="Calibri" panose="020F0502020204030204" pitchFamily="34" charset="0"/>
              <a:ea typeface="华文仿宋" panose="02010600040101010101" pitchFamily="2" charset="-122"/>
              <a:cs typeface="Calibri" panose="020F0502020204030204" pitchFamily="34" charset="0"/>
            </a:endParaRPr>
          </a:p>
          <a:p>
            <a:pPr marL="0" marR="0" lvl="0" indent="0" algn="l" defTabSz="914400" rtl="0" eaLnBrk="1" fontAlgn="base" latinLnBrk="0" hangingPunct="1">
              <a:lnSpc>
                <a:spcPct val="150000"/>
              </a:lnSpc>
              <a:spcBef>
                <a:spcPts val="0"/>
              </a:spcBef>
              <a:spcAft>
                <a:spcPct val="0"/>
              </a:spcAft>
              <a:buClr>
                <a:srgbClr val="666600"/>
              </a:buClr>
              <a:buSzPct val="75000"/>
              <a:buNone/>
              <a:tabLst/>
              <a:defRPr/>
            </a:pPr>
            <a:r>
              <a:rPr lang="zh-CN" altLang="en-US" sz="24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算法搜索至解空间树的任一结点时，判断该结点为根的子树是否包含问题的解，如果肯定不包含，则跳过以该结点为根的子树的搜索，逐层向其祖先结点回溯。否则，进入该子树，继续深度优先的策略进行搜索。</a:t>
            </a:r>
            <a:r>
              <a:rPr lang="en-US" altLang="zh-CN" sz="24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a:t>
            </a:r>
            <a:r>
              <a:rPr lang="zh-CN" altLang="en-US" sz="2400" kern="0" dirty="0">
                <a:solidFill>
                  <a:srgbClr val="FF0000"/>
                </a:solidFill>
                <a:latin typeface="Calibri" panose="020F0502020204030204" pitchFamily="34" charset="0"/>
                <a:ea typeface="华文仿宋" panose="02010600040101010101" pitchFamily="2" charset="-122"/>
                <a:cs typeface="Calibri" panose="020F0502020204030204" pitchFamily="34" charset="0"/>
              </a:rPr>
              <a:t>跳跃性</a:t>
            </a:r>
            <a:endParaRPr lang="en-US" altLang="zh-CN" sz="2400" kern="0" dirty="0">
              <a:solidFill>
                <a:srgbClr val="FF0000"/>
              </a:solidFill>
              <a:latin typeface="Calibri" panose="020F0502020204030204" pitchFamily="34" charset="0"/>
              <a:ea typeface="华文仿宋" panose="02010600040101010101" pitchFamily="2" charset="-122"/>
              <a:cs typeface="Calibri" panose="020F0502020204030204" pitchFamily="34" charset="0"/>
            </a:endParaRPr>
          </a:p>
          <a:p>
            <a:pPr marL="0" marR="0" lvl="0" indent="0" algn="l" defTabSz="914400" rtl="0" eaLnBrk="1" fontAlgn="base" latinLnBrk="0" hangingPunct="1">
              <a:lnSpc>
                <a:spcPct val="150000"/>
              </a:lnSpc>
              <a:spcBef>
                <a:spcPts val="0"/>
              </a:spcBef>
              <a:spcAft>
                <a:spcPct val="0"/>
              </a:spcAft>
              <a:buClr>
                <a:srgbClr val="666600"/>
              </a:buClr>
              <a:buSzPct val="75000"/>
              <a:buNone/>
              <a:tabLst/>
              <a:defRPr/>
            </a:pPr>
            <a:r>
              <a:rPr kumimoji="0" lang="zh-CN" altLang="en-US" sz="2400" b="1" i="0" u="none" strike="noStrike" kern="0" cap="none" spc="0" normalizeH="0" baseline="0" noProof="0" dirty="0">
                <a:ln>
                  <a:noFill/>
                </a:ln>
                <a:solidFill>
                  <a:prstClr val="black"/>
                </a:solidFill>
                <a:effectLst/>
                <a:uLnTx/>
                <a:uFillTx/>
                <a:latin typeface="Calibri" panose="020F0502020204030204" pitchFamily="34" charset="0"/>
                <a:ea typeface="华文仿宋" panose="02010600040101010101" pitchFamily="2" charset="-122"/>
                <a:cs typeface="Calibri" panose="020F0502020204030204" pitchFamily="34" charset="0"/>
              </a:rPr>
              <a:t>这种以深度优先的方式系统的搜索问题的解得算法称为回溯法，它适用于解一些组合数较大的问题</a:t>
            </a:r>
            <a:endParaRPr kumimoji="0" lang="en-US" altLang="zh-CN" sz="2400" b="1" i="0" u="none" strike="noStrike" kern="0" cap="none" spc="0" normalizeH="0" baseline="0" noProof="0" dirty="0">
              <a:ln>
                <a:noFill/>
              </a:ln>
              <a:solidFill>
                <a:prstClr val="black"/>
              </a:solidFill>
              <a:effectLst/>
              <a:uLnTx/>
              <a:uFillTx/>
              <a:latin typeface="Calibri" panose="020F0502020204030204" pitchFamily="34" charset="0"/>
              <a:ea typeface="华文仿宋" panose="02010600040101010101" pitchFamily="2" charset="-122"/>
              <a:cs typeface="Calibri" panose="020F0502020204030204" pitchFamily="34" charset="0"/>
            </a:endParaRPr>
          </a:p>
        </p:txBody>
      </p:sp>
    </p:spTree>
    <p:extLst>
      <p:ext uri="{BB962C8B-B14F-4D97-AF65-F5344CB8AC3E}">
        <p14:creationId xmlns:p14="http://schemas.microsoft.com/office/powerpoint/2010/main" val="1683465825"/>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1">
            <a:extLst>
              <a:ext uri="{FF2B5EF4-FFF2-40B4-BE49-F238E27FC236}">
                <a16:creationId xmlns:a16="http://schemas.microsoft.com/office/drawing/2014/main" id="{BD56052C-713E-4AF0-B081-BE09F645B830}"/>
              </a:ext>
            </a:extLst>
          </p:cNvPr>
          <p:cNvSpPr txBox="1">
            <a:spLocks noChangeArrowheads="1"/>
          </p:cNvSpPr>
          <p:nvPr/>
        </p:nvSpPr>
        <p:spPr bwMode="auto">
          <a:xfrm>
            <a:off x="453537" y="142143"/>
            <a:ext cx="6254750" cy="523875"/>
          </a:xfrm>
          <a:prstGeom prst="rect">
            <a:avLst/>
          </a:prstGeom>
          <a:noFill/>
          <a:ln>
            <a:noFill/>
          </a:ln>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80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回溯（</a:t>
            </a:r>
            <a:r>
              <a:rPr lang="en-US" altLang="zh-CN" sz="280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Backtracking</a:t>
            </a:r>
            <a:r>
              <a:rPr lang="zh-CN" altLang="en-US" sz="280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endParaRPr kumimoji="0" lang="zh-CN" altLang="en-US" sz="2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endParaRPr>
          </a:p>
        </p:txBody>
      </p:sp>
      <mc:AlternateContent xmlns:mc="http://schemas.openxmlformats.org/markup-compatibility/2006">
        <mc:Choice xmlns:a14="http://schemas.microsoft.com/office/drawing/2010/main" Requires="a14">
          <p:sp>
            <p:nvSpPr>
              <p:cNvPr id="8" name="Rectangle 5">
                <a:extLst>
                  <a:ext uri="{FF2B5EF4-FFF2-40B4-BE49-F238E27FC236}">
                    <a16:creationId xmlns:a16="http://schemas.microsoft.com/office/drawing/2014/main" id="{51B10850-534A-4F59-6007-91F664A90952}"/>
                  </a:ext>
                </a:extLst>
              </p:cNvPr>
              <p:cNvSpPr txBox="1">
                <a:spLocks noChangeArrowheads="1"/>
              </p:cNvSpPr>
              <p:nvPr/>
            </p:nvSpPr>
            <p:spPr bwMode="auto">
              <a:xfrm>
                <a:off x="453538" y="974321"/>
                <a:ext cx="10310716" cy="3308921"/>
              </a:xfrm>
              <a:prstGeom prst="rect">
                <a:avLst/>
              </a:prstGeom>
              <a:noFill/>
              <a:ln>
                <a:noFill/>
              </a:ln>
            </p:spPr>
            <p:txBody>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p"/>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Clr>
                    <a:schemeClr val="accent1"/>
                  </a:buClr>
                  <a:buSzPct val="65000"/>
                  <a:buFont typeface="Wingdings" panose="05000000000000000000" pitchFamily="2" charset="2"/>
                  <a:buChar char="p"/>
                  <a:defRPr sz="2000" b="1">
                    <a:solidFill>
                      <a:schemeClr val="tx1"/>
                    </a:solidFill>
                    <a:latin typeface="+mn-lt"/>
                    <a:ea typeface="+mn-ea"/>
                  </a:defRPr>
                </a:lvl3pPr>
                <a:lvl4pPr marL="1600200" indent="-228600" algn="l" rtl="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mn-lt"/>
                    <a:ea typeface="+mn-ea"/>
                  </a:defRPr>
                </a:lvl4pPr>
                <a:lvl5pPr marL="2057400" indent="-228600" algn="l" rtl="0" eaLnBrk="0" fontAlgn="base" hangingPunct="0">
                  <a:spcBef>
                    <a:spcPct val="20000"/>
                  </a:spcBef>
                  <a:spcAft>
                    <a:spcPct val="0"/>
                  </a:spcAft>
                  <a:buClr>
                    <a:schemeClr val="tx2"/>
                  </a:buClr>
                  <a:buSzPct val="80000"/>
                  <a:buFont typeface="Wingdings" panose="05000000000000000000" pitchFamily="2" charset="2"/>
                  <a:buChar char="§"/>
                  <a:defRPr sz="2000" b="1">
                    <a:solidFill>
                      <a:schemeClr val="tx1"/>
                    </a:solidFill>
                    <a:latin typeface="+mn-lt"/>
                    <a:ea typeface="+mn-ea"/>
                  </a:defRPr>
                </a:lvl5pPr>
                <a:lvl6pPr marL="25146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6pPr>
                <a:lvl7pPr marL="29718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7pPr>
                <a:lvl8pPr marL="34290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8pPr>
                <a:lvl9pPr marL="38862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
                    <a:srgbClr val="666600"/>
                  </a:buClr>
                  <a:buSzPct val="75000"/>
                  <a:buFont typeface="Wingdings" panose="05000000000000000000" pitchFamily="2" charset="2"/>
                  <a:buChar char="p"/>
                  <a:tabLst/>
                  <a:defRPr/>
                </a:pPr>
                <a:r>
                  <a:rPr kumimoji="0" lang="en-US" altLang="zh-CN" sz="2800" b="1" i="0" u="none" strike="noStrike" kern="0" cap="none" spc="0" normalizeH="0" baseline="0" noProof="0" dirty="0">
                    <a:ln>
                      <a:noFill/>
                    </a:ln>
                    <a:solidFill>
                      <a:srgbClr val="000000"/>
                    </a:solidFill>
                    <a:effectLst/>
                    <a:uLnTx/>
                    <a:uFillTx/>
                    <a:latin typeface="Verdana"/>
                    <a:ea typeface="等线" panose="02010600030101010101" pitchFamily="2" charset="-122"/>
                    <a:cs typeface="+mn-cs"/>
                  </a:rPr>
                  <a:t> </a:t>
                </a:r>
                <a:r>
                  <a:rPr lang="zh-CN" altLang="en-US" kern="0" dirty="0">
                    <a:solidFill>
                      <a:srgbClr val="FF0000"/>
                    </a:solidFill>
                    <a:latin typeface="华文仿宋" panose="02010600040101010101" pitchFamily="2" charset="-122"/>
                    <a:ea typeface="华文仿宋" panose="02010600040101010101" pitchFamily="2" charset="-122"/>
                  </a:rPr>
                  <a:t>回溯的基本思想</a:t>
                </a:r>
                <a:endParaRPr kumimoji="0" lang="en-US" altLang="zh-CN" sz="2800" b="1" i="0" u="none" strike="noStrike" kern="0" cap="none" spc="0" normalizeH="0" baseline="0" noProof="0" dirty="0">
                  <a:ln>
                    <a:noFill/>
                  </a:ln>
                  <a:solidFill>
                    <a:srgbClr val="FF0000"/>
                  </a:solidFill>
                  <a:effectLst/>
                  <a:uLnTx/>
                  <a:uFillTx/>
                  <a:latin typeface="华文仿宋" panose="02010600040101010101" pitchFamily="2" charset="-122"/>
                  <a:ea typeface="华文仿宋" panose="02010600040101010101" pitchFamily="2" charset="-122"/>
                  <a:cs typeface="+mn-cs"/>
                </a:endParaRPr>
              </a:p>
              <a:p>
                <a:pPr marL="0" lvl="0" indent="0" eaLnBrk="1" hangingPunct="1">
                  <a:lnSpc>
                    <a:spcPct val="150000"/>
                  </a:lnSpc>
                  <a:buClr>
                    <a:srgbClr val="666600"/>
                  </a:buClr>
                  <a:buNone/>
                  <a:defRPr/>
                </a:pPr>
                <a:r>
                  <a:rPr lang="zh-CN" altLang="en-US" sz="24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回溯是穷举方法的一个改进，它在所有可行的选择中，系统的搜索问题的解。它假定解可以由向量形式（</a:t>
                </a:r>
                <a14:m>
                  <m:oMath xmlns:m="http://schemas.openxmlformats.org/officeDocument/2006/math">
                    <m:sSub>
                      <m:sSubPr>
                        <m:ctrlPr>
                          <a:rPr lang="en-US" altLang="zh-CN" sz="2400" i="1" kern="0" smtClean="0">
                            <a:solidFill>
                              <a:prstClr val="black"/>
                            </a:solidFill>
                            <a:latin typeface="Cambria Math" panose="02040503050406030204" pitchFamily="18" charset="0"/>
                            <a:ea typeface="华文仿宋" panose="02010600040101010101" pitchFamily="2" charset="-122"/>
                            <a:cs typeface="Calibri" panose="020F0502020204030204" pitchFamily="34" charset="0"/>
                          </a:rPr>
                        </m:ctrlPr>
                      </m:sSubPr>
                      <m:e>
                        <m:r>
                          <a:rPr lang="en-US" altLang="zh-CN" sz="2400" b="1" i="1" kern="0" smtClean="0">
                            <a:solidFill>
                              <a:prstClr val="black"/>
                            </a:solidFill>
                            <a:latin typeface="Cambria Math" panose="02040503050406030204" pitchFamily="18" charset="0"/>
                            <a:ea typeface="华文仿宋" panose="02010600040101010101" pitchFamily="2" charset="-122"/>
                            <a:cs typeface="Calibri" panose="020F0502020204030204" pitchFamily="34" charset="0"/>
                          </a:rPr>
                          <m:t>𝒙</m:t>
                        </m:r>
                      </m:e>
                      <m:sub>
                        <m:r>
                          <a:rPr lang="en-US" altLang="zh-CN" sz="2400" b="1" i="1" kern="0" smtClean="0">
                            <a:solidFill>
                              <a:prstClr val="black"/>
                            </a:solidFill>
                            <a:latin typeface="Cambria Math" panose="02040503050406030204" pitchFamily="18" charset="0"/>
                            <a:ea typeface="华文仿宋" panose="02010600040101010101" pitchFamily="2" charset="-122"/>
                            <a:cs typeface="Calibri" panose="020F0502020204030204" pitchFamily="34" charset="0"/>
                          </a:rPr>
                          <m:t>𝟏</m:t>
                        </m:r>
                      </m:sub>
                    </m:sSub>
                  </m:oMath>
                </a14:m>
                <a:r>
                  <a:rPr lang="en-US" altLang="zh-CN" sz="24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a:t>
                </a:r>
                <a:r>
                  <a:rPr lang="en-US" altLang="zh-CN" sz="2400" kern="0" dirty="0">
                    <a:solidFill>
                      <a:prstClr val="black"/>
                    </a:solidFill>
                    <a:ea typeface="华文仿宋" panose="02010600040101010101" pitchFamily="2" charset="-122"/>
                    <a:cs typeface="Calibri" panose="020F0502020204030204" pitchFamily="34" charset="0"/>
                  </a:rPr>
                  <a:t> </a:t>
                </a:r>
                <a14:m>
                  <m:oMath xmlns:m="http://schemas.openxmlformats.org/officeDocument/2006/math">
                    <m:sSub>
                      <m:sSubPr>
                        <m:ctrlPr>
                          <a:rPr lang="en-US" altLang="zh-CN" sz="2400" i="1" kern="0">
                            <a:solidFill>
                              <a:prstClr val="black"/>
                            </a:solidFill>
                            <a:latin typeface="Cambria Math" panose="02040503050406030204" pitchFamily="18" charset="0"/>
                            <a:ea typeface="华文仿宋" panose="02010600040101010101" pitchFamily="2" charset="-122"/>
                            <a:cs typeface="Calibri" panose="020F0502020204030204" pitchFamily="34" charset="0"/>
                          </a:rPr>
                        </m:ctrlPr>
                      </m:sSubPr>
                      <m:e>
                        <m:r>
                          <a:rPr lang="en-US" altLang="zh-CN" sz="2400" i="1" kern="0">
                            <a:solidFill>
                              <a:prstClr val="black"/>
                            </a:solidFill>
                            <a:latin typeface="Cambria Math" panose="02040503050406030204" pitchFamily="18" charset="0"/>
                            <a:ea typeface="华文仿宋" panose="02010600040101010101" pitchFamily="2" charset="-122"/>
                            <a:cs typeface="Calibri" panose="020F0502020204030204" pitchFamily="34" charset="0"/>
                          </a:rPr>
                          <m:t>𝒙</m:t>
                        </m:r>
                      </m:e>
                      <m:sub>
                        <m:r>
                          <a:rPr lang="en-US" altLang="zh-CN" sz="2400" b="1" i="1" kern="0" smtClean="0">
                            <a:solidFill>
                              <a:prstClr val="black"/>
                            </a:solidFill>
                            <a:latin typeface="Cambria Math" panose="02040503050406030204" pitchFamily="18" charset="0"/>
                            <a:ea typeface="华文仿宋" panose="02010600040101010101" pitchFamily="2" charset="-122"/>
                            <a:cs typeface="Calibri" panose="020F0502020204030204" pitchFamily="34" charset="0"/>
                          </a:rPr>
                          <m:t>𝟐</m:t>
                        </m:r>
                      </m:sub>
                    </m:sSub>
                    <m:r>
                      <a:rPr lang="en-US" altLang="zh-CN" sz="2400" i="1" kern="0">
                        <a:solidFill>
                          <a:prstClr val="black"/>
                        </a:solidFill>
                        <a:latin typeface="Cambria Math" panose="02040503050406030204" pitchFamily="18" charset="0"/>
                        <a:ea typeface="华文仿宋" panose="02010600040101010101" pitchFamily="2" charset="-122"/>
                        <a:cs typeface="Calibri" panose="020F0502020204030204" pitchFamily="34" charset="0"/>
                      </a:rPr>
                      <m:t> </m:t>
                    </m:r>
                  </m:oMath>
                </a14:m>
                <a:r>
                  <a:rPr lang="en-US" altLang="zh-CN" sz="24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a:t>
                </a:r>
                <a:r>
                  <a:rPr lang="en-US" altLang="zh-CN" sz="2400" kern="0" dirty="0">
                    <a:solidFill>
                      <a:prstClr val="black"/>
                    </a:solidFill>
                    <a:ea typeface="华文仿宋" panose="02010600040101010101" pitchFamily="2" charset="-122"/>
                    <a:cs typeface="Calibri" panose="020F0502020204030204" pitchFamily="34" charset="0"/>
                  </a:rPr>
                  <a:t> </a:t>
                </a:r>
                <a14:m>
                  <m:oMath xmlns:m="http://schemas.openxmlformats.org/officeDocument/2006/math">
                    <m:sSub>
                      <m:sSubPr>
                        <m:ctrlPr>
                          <a:rPr lang="en-US" altLang="zh-CN" sz="2400" i="1" kern="0">
                            <a:solidFill>
                              <a:prstClr val="black"/>
                            </a:solidFill>
                            <a:latin typeface="Cambria Math" panose="02040503050406030204" pitchFamily="18" charset="0"/>
                            <a:ea typeface="华文仿宋" panose="02010600040101010101" pitchFamily="2" charset="-122"/>
                            <a:cs typeface="Calibri" panose="020F0502020204030204" pitchFamily="34" charset="0"/>
                          </a:rPr>
                        </m:ctrlPr>
                      </m:sSubPr>
                      <m:e>
                        <m:r>
                          <a:rPr lang="en-US" altLang="zh-CN" sz="2400" i="1" kern="0">
                            <a:solidFill>
                              <a:prstClr val="black"/>
                            </a:solidFill>
                            <a:latin typeface="Cambria Math" panose="02040503050406030204" pitchFamily="18" charset="0"/>
                            <a:ea typeface="华文仿宋" panose="02010600040101010101" pitchFamily="2" charset="-122"/>
                            <a:cs typeface="Calibri" panose="020F0502020204030204" pitchFamily="34" charset="0"/>
                          </a:rPr>
                          <m:t>𝒙</m:t>
                        </m:r>
                      </m:e>
                      <m:sub>
                        <m:r>
                          <a:rPr lang="en-US" altLang="zh-CN" sz="2400" b="1" i="1" kern="0" smtClean="0">
                            <a:solidFill>
                              <a:prstClr val="black"/>
                            </a:solidFill>
                            <a:latin typeface="Cambria Math" panose="02040503050406030204" pitchFamily="18" charset="0"/>
                            <a:ea typeface="华文仿宋" panose="02010600040101010101" pitchFamily="2" charset="-122"/>
                            <a:cs typeface="Calibri" panose="020F0502020204030204" pitchFamily="34" charset="0"/>
                          </a:rPr>
                          <m:t>𝒏</m:t>
                        </m:r>
                      </m:sub>
                    </m:sSub>
                    <m:r>
                      <a:rPr lang="en-US" altLang="zh-CN" sz="2400" i="1" kern="0">
                        <a:solidFill>
                          <a:prstClr val="black"/>
                        </a:solidFill>
                        <a:latin typeface="Cambria Math" panose="02040503050406030204" pitchFamily="18" charset="0"/>
                        <a:ea typeface="华文仿宋" panose="02010600040101010101" pitchFamily="2" charset="-122"/>
                        <a:cs typeface="Calibri" panose="020F0502020204030204" pitchFamily="34" charset="0"/>
                      </a:rPr>
                      <m:t> </m:t>
                    </m:r>
                  </m:oMath>
                </a14:m>
                <a:r>
                  <a:rPr lang="zh-CN" altLang="en-US" sz="24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）来表示，其中</a:t>
                </a:r>
                <a14:m>
                  <m:oMath xmlns:m="http://schemas.openxmlformats.org/officeDocument/2006/math">
                    <m:sSub>
                      <m:sSubPr>
                        <m:ctrlPr>
                          <a:rPr lang="en-US" altLang="zh-CN" sz="2400" i="1" kern="0">
                            <a:solidFill>
                              <a:prstClr val="black"/>
                            </a:solidFill>
                            <a:latin typeface="Cambria Math" panose="02040503050406030204" pitchFamily="18" charset="0"/>
                            <a:ea typeface="华文仿宋" panose="02010600040101010101" pitchFamily="2" charset="-122"/>
                            <a:cs typeface="Calibri" panose="020F0502020204030204" pitchFamily="34" charset="0"/>
                          </a:rPr>
                        </m:ctrlPr>
                      </m:sSubPr>
                      <m:e>
                        <m:r>
                          <a:rPr lang="en-US" altLang="zh-CN" sz="2400" i="1" kern="0">
                            <a:solidFill>
                              <a:prstClr val="black"/>
                            </a:solidFill>
                            <a:latin typeface="Cambria Math" panose="02040503050406030204" pitchFamily="18" charset="0"/>
                            <a:ea typeface="华文仿宋" panose="02010600040101010101" pitchFamily="2" charset="-122"/>
                            <a:cs typeface="Calibri" panose="020F0502020204030204" pitchFamily="34" charset="0"/>
                          </a:rPr>
                          <m:t>𝒙</m:t>
                        </m:r>
                      </m:e>
                      <m:sub>
                        <m:r>
                          <a:rPr lang="en-US" altLang="zh-CN" sz="2400" b="1" i="1" kern="0" smtClean="0">
                            <a:solidFill>
                              <a:prstClr val="black"/>
                            </a:solidFill>
                            <a:latin typeface="Cambria Math" panose="02040503050406030204" pitchFamily="18" charset="0"/>
                            <a:ea typeface="华文仿宋" panose="02010600040101010101" pitchFamily="2" charset="-122"/>
                            <a:cs typeface="Calibri" panose="020F0502020204030204" pitchFamily="34" charset="0"/>
                          </a:rPr>
                          <m:t>𝒊</m:t>
                        </m:r>
                      </m:sub>
                    </m:sSub>
                  </m:oMath>
                </a14:m>
                <a:r>
                  <a:rPr kumimoji="0" lang="zh-CN" altLang="en-US" sz="2400" b="1" i="0" u="none" strike="noStrike" kern="0" cap="none" spc="0" normalizeH="0" baseline="0" noProof="0" dirty="0">
                    <a:ln>
                      <a:noFill/>
                    </a:ln>
                    <a:solidFill>
                      <a:prstClr val="black"/>
                    </a:solidFill>
                    <a:effectLst/>
                    <a:uLnTx/>
                    <a:uFillTx/>
                    <a:latin typeface="Calibri" panose="020F0502020204030204" pitchFamily="34" charset="0"/>
                    <a:ea typeface="华文仿宋" panose="02010600040101010101" pitchFamily="2" charset="-122"/>
                    <a:cs typeface="Calibri" panose="020F0502020204030204" pitchFamily="34" charset="0"/>
                  </a:rPr>
                  <a:t>的值表示在第</a:t>
                </a:r>
                <a:r>
                  <a:rPr lang="en-US" altLang="zh-CN" sz="2400" kern="0" dirty="0" err="1">
                    <a:solidFill>
                      <a:prstClr val="black"/>
                    </a:solidFill>
                    <a:latin typeface="Calibri" panose="020F0502020204030204" pitchFamily="34" charset="0"/>
                    <a:ea typeface="华文仿宋" panose="02010600040101010101" pitchFamily="2" charset="-122"/>
                    <a:cs typeface="Calibri" panose="020F0502020204030204" pitchFamily="34" charset="0"/>
                  </a:rPr>
                  <a:t>i</a:t>
                </a:r>
                <a:r>
                  <a:rPr lang="zh-CN" altLang="en-US" sz="24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次选择所作的决策值，并以深度优先的方式遍历向量空间，逐步确定</a:t>
                </a:r>
                <a14:m>
                  <m:oMath xmlns:m="http://schemas.openxmlformats.org/officeDocument/2006/math">
                    <m:sSub>
                      <m:sSubPr>
                        <m:ctrlPr>
                          <a:rPr lang="en-US" altLang="zh-CN" sz="2400" i="1" kern="0">
                            <a:solidFill>
                              <a:prstClr val="black"/>
                            </a:solidFill>
                            <a:latin typeface="Cambria Math" panose="02040503050406030204" pitchFamily="18" charset="0"/>
                            <a:ea typeface="华文仿宋" panose="02010600040101010101" pitchFamily="2" charset="-122"/>
                            <a:cs typeface="Calibri" panose="020F0502020204030204" pitchFamily="34" charset="0"/>
                          </a:rPr>
                        </m:ctrlPr>
                      </m:sSubPr>
                      <m:e>
                        <m:r>
                          <a:rPr lang="en-US" altLang="zh-CN" sz="2400" i="1" kern="0">
                            <a:solidFill>
                              <a:prstClr val="black"/>
                            </a:solidFill>
                            <a:latin typeface="Cambria Math" panose="02040503050406030204" pitchFamily="18" charset="0"/>
                            <a:ea typeface="华文仿宋" panose="02010600040101010101" pitchFamily="2" charset="-122"/>
                            <a:cs typeface="Calibri" panose="020F0502020204030204" pitchFamily="34" charset="0"/>
                          </a:rPr>
                          <m:t>𝒙</m:t>
                        </m:r>
                      </m:e>
                      <m:sub>
                        <m:r>
                          <a:rPr lang="en-US" altLang="zh-CN" sz="2400" b="1" i="1" kern="0" smtClean="0">
                            <a:solidFill>
                              <a:prstClr val="black"/>
                            </a:solidFill>
                            <a:latin typeface="Cambria Math" panose="02040503050406030204" pitchFamily="18" charset="0"/>
                            <a:ea typeface="华文仿宋" panose="02010600040101010101" pitchFamily="2" charset="-122"/>
                            <a:cs typeface="Calibri" panose="020F0502020204030204" pitchFamily="34" charset="0"/>
                          </a:rPr>
                          <m:t>𝒊</m:t>
                        </m:r>
                      </m:sub>
                    </m:sSub>
                  </m:oMath>
                </a14:m>
                <a:r>
                  <a:rPr kumimoji="0" lang="zh-CN" altLang="en-US" sz="2400" b="1" i="0" u="none" strike="noStrike" kern="0" cap="none" spc="0" normalizeH="0" baseline="0" noProof="0" dirty="0">
                    <a:ln>
                      <a:noFill/>
                    </a:ln>
                    <a:solidFill>
                      <a:prstClr val="black"/>
                    </a:solidFill>
                    <a:effectLst/>
                    <a:uLnTx/>
                    <a:uFillTx/>
                    <a:latin typeface="Calibri" panose="020F0502020204030204" pitchFamily="34" charset="0"/>
                    <a:ea typeface="华文仿宋" panose="02010600040101010101" pitchFamily="2" charset="-122"/>
                    <a:cs typeface="Calibri" panose="020F0502020204030204" pitchFamily="34" charset="0"/>
                  </a:rPr>
                  <a:t>的值，直到解被找到。</a:t>
                </a:r>
                <a:endParaRPr kumimoji="0" lang="en-US" altLang="zh-CN" sz="2400" b="1" i="0" u="none" strike="noStrike" kern="0" cap="none" spc="0" normalizeH="0" baseline="0" noProof="0" dirty="0">
                  <a:ln>
                    <a:noFill/>
                  </a:ln>
                  <a:solidFill>
                    <a:prstClr val="black"/>
                  </a:solidFill>
                  <a:effectLst/>
                  <a:uLnTx/>
                  <a:uFillTx/>
                  <a:latin typeface="Calibri" panose="020F0502020204030204" pitchFamily="34" charset="0"/>
                  <a:ea typeface="华文仿宋" panose="02010600040101010101" pitchFamily="2" charset="-122"/>
                  <a:cs typeface="Calibri" panose="020F0502020204030204" pitchFamily="34" charset="0"/>
                </a:endParaRPr>
              </a:p>
            </p:txBody>
          </p:sp>
        </mc:Choice>
        <mc:Fallback>
          <p:sp>
            <p:nvSpPr>
              <p:cNvPr id="8" name="Rectangle 5">
                <a:extLst>
                  <a:ext uri="{FF2B5EF4-FFF2-40B4-BE49-F238E27FC236}">
                    <a16:creationId xmlns:a16="http://schemas.microsoft.com/office/drawing/2014/main" id="{51B10850-534A-4F59-6007-91F664A90952}"/>
                  </a:ext>
                </a:extLst>
              </p:cNvPr>
              <p:cNvSpPr txBox="1">
                <a:spLocks noRot="1" noChangeAspect="1" noMove="1" noResize="1" noEditPoints="1" noAdjustHandles="1" noChangeArrowheads="1" noChangeShapeType="1" noTextEdit="1"/>
              </p:cNvSpPr>
              <p:nvPr/>
            </p:nvSpPr>
            <p:spPr bwMode="auto">
              <a:xfrm>
                <a:off x="453538" y="974321"/>
                <a:ext cx="10310716" cy="3308921"/>
              </a:xfrm>
              <a:prstGeom prst="rect">
                <a:avLst/>
              </a:prstGeom>
              <a:blipFill>
                <a:blip r:embed="rId3"/>
                <a:stretch>
                  <a:fillRect l="-887" t="-1842" r="-3191"/>
                </a:stretch>
              </a:blipFill>
              <a:ln>
                <a:noFill/>
              </a:ln>
            </p:spPr>
            <p:txBody>
              <a:bodyPr/>
              <a:lstStyle/>
              <a:p>
                <a:r>
                  <a:rPr lang="zh-CN" altLang="en-US">
                    <a:noFill/>
                  </a:rPr>
                  <a:t> </a:t>
                </a:r>
              </a:p>
            </p:txBody>
          </p:sp>
        </mc:Fallback>
      </mc:AlternateContent>
      <p:sp>
        <p:nvSpPr>
          <p:cNvPr id="5" name="Rectangle 5">
            <a:extLst>
              <a:ext uri="{FF2B5EF4-FFF2-40B4-BE49-F238E27FC236}">
                <a16:creationId xmlns:a16="http://schemas.microsoft.com/office/drawing/2014/main" id="{5603834E-C1F1-ED27-2753-E047A95F2067}"/>
              </a:ext>
            </a:extLst>
          </p:cNvPr>
          <p:cNvSpPr txBox="1">
            <a:spLocks noChangeArrowheads="1"/>
          </p:cNvSpPr>
          <p:nvPr/>
        </p:nvSpPr>
        <p:spPr bwMode="auto">
          <a:xfrm>
            <a:off x="453538" y="4170949"/>
            <a:ext cx="8802758" cy="753978"/>
          </a:xfrm>
          <a:prstGeom prst="rect">
            <a:avLst/>
          </a:prstGeom>
          <a:noFill/>
          <a:ln>
            <a:noFill/>
          </a:ln>
        </p:spPr>
        <p:txBody>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p"/>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Clr>
                <a:schemeClr val="accent1"/>
              </a:buClr>
              <a:buSzPct val="65000"/>
              <a:buFont typeface="Wingdings" panose="05000000000000000000" pitchFamily="2" charset="2"/>
              <a:buChar char="p"/>
              <a:defRPr sz="2000" b="1">
                <a:solidFill>
                  <a:schemeClr val="tx1"/>
                </a:solidFill>
                <a:latin typeface="+mn-lt"/>
                <a:ea typeface="+mn-ea"/>
              </a:defRPr>
            </a:lvl3pPr>
            <a:lvl4pPr marL="1600200" indent="-228600" algn="l" rtl="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mn-lt"/>
                <a:ea typeface="+mn-ea"/>
              </a:defRPr>
            </a:lvl4pPr>
            <a:lvl5pPr marL="2057400" indent="-228600" algn="l" rtl="0" eaLnBrk="0" fontAlgn="base" hangingPunct="0">
              <a:spcBef>
                <a:spcPct val="20000"/>
              </a:spcBef>
              <a:spcAft>
                <a:spcPct val="0"/>
              </a:spcAft>
              <a:buClr>
                <a:schemeClr val="tx2"/>
              </a:buClr>
              <a:buSzPct val="80000"/>
              <a:buFont typeface="Wingdings" panose="05000000000000000000" pitchFamily="2" charset="2"/>
              <a:buChar char="§"/>
              <a:defRPr sz="2000" b="1">
                <a:solidFill>
                  <a:schemeClr val="tx1"/>
                </a:solidFill>
                <a:latin typeface="+mn-lt"/>
                <a:ea typeface="+mn-ea"/>
              </a:defRPr>
            </a:lvl5pPr>
            <a:lvl6pPr marL="25146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6pPr>
            <a:lvl7pPr marL="29718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7pPr>
            <a:lvl8pPr marL="34290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8pPr>
            <a:lvl9pPr marL="38862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9pPr>
          </a:lstStyle>
          <a:p>
            <a:pPr marL="0" marR="0" lvl="0" indent="0" algn="l" defTabSz="914400" rtl="0" eaLnBrk="1" fontAlgn="base" latinLnBrk="0" hangingPunct="1">
              <a:lnSpc>
                <a:spcPct val="100000"/>
              </a:lnSpc>
              <a:spcBef>
                <a:spcPct val="20000"/>
              </a:spcBef>
              <a:spcAft>
                <a:spcPct val="0"/>
              </a:spcAft>
              <a:buClr>
                <a:srgbClr val="666600"/>
              </a:buClr>
              <a:buSzPct val="75000"/>
              <a:buNone/>
              <a:tabLst/>
              <a:defRPr/>
            </a:pPr>
            <a:r>
              <a:rPr kumimoji="0" lang="zh-CN" altLang="en-US" sz="2400" b="1" i="0" u="none" strike="noStrike" kern="0" cap="none" spc="0" normalizeH="0" baseline="0" noProof="0" dirty="0">
                <a:ln>
                  <a:noFill/>
                </a:ln>
                <a:solidFill>
                  <a:prstClr val="black"/>
                </a:solidFill>
                <a:effectLst/>
                <a:uLnTx/>
                <a:uFillTx/>
                <a:latin typeface="Calibri" panose="020F0502020204030204" pitchFamily="34" charset="0"/>
                <a:ea typeface="华文仿宋" panose="02010600040101010101" pitchFamily="2" charset="-122"/>
                <a:cs typeface="Calibri" panose="020F0502020204030204" pitchFamily="34" charset="0"/>
              </a:rPr>
              <a:t>回溯法列举出解空间中所有可能的情形来确保解的正确性。</a:t>
            </a:r>
            <a:endParaRPr kumimoji="0" lang="en-US" altLang="zh-CN" sz="2400" b="1" i="0" u="none" strike="noStrike" kern="0" cap="none" spc="0" normalizeH="0" baseline="0" noProof="0" dirty="0">
              <a:ln>
                <a:noFill/>
              </a:ln>
              <a:solidFill>
                <a:prstClr val="black"/>
              </a:solidFill>
              <a:effectLst/>
              <a:uLnTx/>
              <a:uFillTx/>
              <a:latin typeface="Calibri" panose="020F0502020204030204" pitchFamily="34" charset="0"/>
              <a:ea typeface="华文仿宋" panose="02010600040101010101" pitchFamily="2" charset="-122"/>
              <a:cs typeface="Calibri" panose="020F0502020204030204" pitchFamily="34" charset="0"/>
            </a:endParaRPr>
          </a:p>
        </p:txBody>
      </p:sp>
    </p:spTree>
    <p:extLst>
      <p:ext uri="{BB962C8B-B14F-4D97-AF65-F5344CB8AC3E}">
        <p14:creationId xmlns:p14="http://schemas.microsoft.com/office/powerpoint/2010/main" val="2402037356"/>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1">
            <a:extLst>
              <a:ext uri="{FF2B5EF4-FFF2-40B4-BE49-F238E27FC236}">
                <a16:creationId xmlns:a16="http://schemas.microsoft.com/office/drawing/2014/main" id="{BD56052C-713E-4AF0-B081-BE09F645B830}"/>
              </a:ext>
            </a:extLst>
          </p:cNvPr>
          <p:cNvSpPr txBox="1">
            <a:spLocks noChangeArrowheads="1"/>
          </p:cNvSpPr>
          <p:nvPr/>
        </p:nvSpPr>
        <p:spPr bwMode="auto">
          <a:xfrm>
            <a:off x="453537" y="142143"/>
            <a:ext cx="6254750" cy="523875"/>
          </a:xfrm>
          <a:prstGeom prst="rect">
            <a:avLst/>
          </a:prstGeom>
          <a:noFill/>
          <a:ln>
            <a:noFill/>
          </a:ln>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80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回溯（</a:t>
            </a:r>
            <a:r>
              <a:rPr lang="en-US" altLang="zh-CN" sz="280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Backtracking</a:t>
            </a:r>
            <a:r>
              <a:rPr lang="zh-CN" altLang="en-US" sz="280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endParaRPr kumimoji="0" lang="zh-CN" altLang="en-US" sz="2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endParaRPr>
          </a:p>
        </p:txBody>
      </p:sp>
      <mc:AlternateContent xmlns:mc="http://schemas.openxmlformats.org/markup-compatibility/2006">
        <mc:Choice xmlns:a14="http://schemas.microsoft.com/office/drawing/2010/main" Requires="a14">
          <p:sp>
            <p:nvSpPr>
              <p:cNvPr id="8" name="Rectangle 5">
                <a:extLst>
                  <a:ext uri="{FF2B5EF4-FFF2-40B4-BE49-F238E27FC236}">
                    <a16:creationId xmlns:a16="http://schemas.microsoft.com/office/drawing/2014/main" id="{51B10850-534A-4F59-6007-91F664A90952}"/>
                  </a:ext>
                </a:extLst>
              </p:cNvPr>
              <p:cNvSpPr txBox="1">
                <a:spLocks noChangeArrowheads="1"/>
              </p:cNvSpPr>
              <p:nvPr/>
            </p:nvSpPr>
            <p:spPr bwMode="auto">
              <a:xfrm>
                <a:off x="678128" y="1774539"/>
                <a:ext cx="9146808" cy="3308921"/>
              </a:xfrm>
              <a:prstGeom prst="rect">
                <a:avLst/>
              </a:prstGeom>
              <a:noFill/>
              <a:ln>
                <a:noFill/>
              </a:ln>
            </p:spPr>
            <p:txBody>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p"/>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Clr>
                    <a:schemeClr val="accent1"/>
                  </a:buClr>
                  <a:buSzPct val="65000"/>
                  <a:buFont typeface="Wingdings" panose="05000000000000000000" pitchFamily="2" charset="2"/>
                  <a:buChar char="p"/>
                  <a:defRPr sz="2000" b="1">
                    <a:solidFill>
                      <a:schemeClr val="tx1"/>
                    </a:solidFill>
                    <a:latin typeface="+mn-lt"/>
                    <a:ea typeface="+mn-ea"/>
                  </a:defRPr>
                </a:lvl3pPr>
                <a:lvl4pPr marL="1600200" indent="-228600" algn="l" rtl="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mn-lt"/>
                    <a:ea typeface="+mn-ea"/>
                  </a:defRPr>
                </a:lvl4pPr>
                <a:lvl5pPr marL="2057400" indent="-228600" algn="l" rtl="0" eaLnBrk="0" fontAlgn="base" hangingPunct="0">
                  <a:spcBef>
                    <a:spcPct val="20000"/>
                  </a:spcBef>
                  <a:spcAft>
                    <a:spcPct val="0"/>
                  </a:spcAft>
                  <a:buClr>
                    <a:schemeClr val="tx2"/>
                  </a:buClr>
                  <a:buSzPct val="80000"/>
                  <a:buFont typeface="Wingdings" panose="05000000000000000000" pitchFamily="2" charset="2"/>
                  <a:buChar char="§"/>
                  <a:defRPr sz="2000" b="1">
                    <a:solidFill>
                      <a:schemeClr val="tx1"/>
                    </a:solidFill>
                    <a:latin typeface="+mn-lt"/>
                    <a:ea typeface="+mn-ea"/>
                  </a:defRPr>
                </a:lvl5pPr>
                <a:lvl6pPr marL="25146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6pPr>
                <a:lvl7pPr marL="29718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7pPr>
                <a:lvl8pPr marL="34290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8pPr>
                <a:lvl9pPr marL="38862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9pPr>
              </a:lstStyle>
              <a:p>
                <a:pPr marL="0" lvl="0" indent="0" eaLnBrk="1" hangingPunct="1">
                  <a:lnSpc>
                    <a:spcPct val="150000"/>
                  </a:lnSpc>
                  <a:buClr>
                    <a:srgbClr val="666600"/>
                  </a:buClr>
                  <a:buNone/>
                  <a:defRPr/>
                </a:pPr>
                <a:r>
                  <a:rPr lang="zh-CN" altLang="en-US" sz="24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a:t>
                </a:r>
                <a:r>
                  <a:rPr lang="zh-CN" altLang="en-US"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假设我们已经确定部分解的集合（</a:t>
                </a:r>
                <a14:m>
                  <m:oMath xmlns:m="http://schemas.openxmlformats.org/officeDocument/2006/math">
                    <m:sSub>
                      <m:sSubPr>
                        <m:ctrlPr>
                          <a:rPr lang="en-US" altLang="zh-CN" i="1" kern="0" smtClean="0">
                            <a:solidFill>
                              <a:prstClr val="black"/>
                            </a:solidFill>
                            <a:latin typeface="Cambria Math" panose="02040503050406030204" pitchFamily="18" charset="0"/>
                            <a:ea typeface="华文仿宋" panose="02010600040101010101" pitchFamily="2" charset="-122"/>
                            <a:cs typeface="Calibri" panose="020F0502020204030204" pitchFamily="34" charset="0"/>
                          </a:rPr>
                        </m:ctrlPr>
                      </m:sSubPr>
                      <m:e>
                        <m:r>
                          <a:rPr lang="en-US" altLang="zh-CN" b="1" i="1" kern="0" smtClean="0">
                            <a:solidFill>
                              <a:prstClr val="black"/>
                            </a:solidFill>
                            <a:latin typeface="Cambria Math" panose="02040503050406030204" pitchFamily="18" charset="0"/>
                            <a:ea typeface="华文仿宋" panose="02010600040101010101" pitchFamily="2" charset="-122"/>
                            <a:cs typeface="Calibri" panose="020F0502020204030204" pitchFamily="34" charset="0"/>
                          </a:rPr>
                          <m:t>𝒙</m:t>
                        </m:r>
                      </m:e>
                      <m:sub>
                        <m:r>
                          <a:rPr lang="en-US" altLang="zh-CN" b="1" i="1" kern="0" smtClean="0">
                            <a:solidFill>
                              <a:prstClr val="black"/>
                            </a:solidFill>
                            <a:latin typeface="Cambria Math" panose="02040503050406030204" pitchFamily="18" charset="0"/>
                            <a:ea typeface="华文仿宋" panose="02010600040101010101" pitchFamily="2" charset="-122"/>
                            <a:cs typeface="Calibri" panose="020F0502020204030204" pitchFamily="34" charset="0"/>
                          </a:rPr>
                          <m:t>𝟏</m:t>
                        </m:r>
                      </m:sub>
                    </m:sSub>
                  </m:oMath>
                </a14:m>
                <a:r>
                  <a:rPr lang="en-US" altLang="zh-CN"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a:t>
                </a:r>
                <a:r>
                  <a:rPr lang="en-US" altLang="zh-CN" kern="0" dirty="0">
                    <a:solidFill>
                      <a:prstClr val="black"/>
                    </a:solidFill>
                    <a:ea typeface="华文仿宋" panose="02010600040101010101" pitchFamily="2" charset="-122"/>
                    <a:cs typeface="Calibri" panose="020F0502020204030204" pitchFamily="34" charset="0"/>
                  </a:rPr>
                  <a:t> </a:t>
                </a:r>
                <a14:m>
                  <m:oMath xmlns:m="http://schemas.openxmlformats.org/officeDocument/2006/math">
                    <m:sSub>
                      <m:sSubPr>
                        <m:ctrlPr>
                          <a:rPr lang="en-US" altLang="zh-CN" i="1" kern="0">
                            <a:solidFill>
                              <a:prstClr val="black"/>
                            </a:solidFill>
                            <a:latin typeface="Cambria Math" panose="02040503050406030204" pitchFamily="18" charset="0"/>
                            <a:ea typeface="华文仿宋" panose="02010600040101010101" pitchFamily="2" charset="-122"/>
                            <a:cs typeface="Calibri" panose="020F0502020204030204" pitchFamily="34" charset="0"/>
                          </a:rPr>
                        </m:ctrlPr>
                      </m:sSubPr>
                      <m:e>
                        <m:r>
                          <a:rPr lang="en-US" altLang="zh-CN" i="1" kern="0">
                            <a:solidFill>
                              <a:prstClr val="black"/>
                            </a:solidFill>
                            <a:latin typeface="Cambria Math" panose="02040503050406030204" pitchFamily="18" charset="0"/>
                            <a:ea typeface="华文仿宋" panose="02010600040101010101" pitchFamily="2" charset="-122"/>
                            <a:cs typeface="Calibri" panose="020F0502020204030204" pitchFamily="34" charset="0"/>
                          </a:rPr>
                          <m:t>𝒙</m:t>
                        </m:r>
                      </m:e>
                      <m:sub>
                        <m:r>
                          <a:rPr lang="en-US" altLang="zh-CN" b="1" i="1" kern="0" smtClean="0">
                            <a:solidFill>
                              <a:prstClr val="black"/>
                            </a:solidFill>
                            <a:latin typeface="Cambria Math" panose="02040503050406030204" pitchFamily="18" charset="0"/>
                            <a:ea typeface="华文仿宋" panose="02010600040101010101" pitchFamily="2" charset="-122"/>
                            <a:cs typeface="Calibri" panose="020F0502020204030204" pitchFamily="34" charset="0"/>
                          </a:rPr>
                          <m:t>𝟐</m:t>
                        </m:r>
                      </m:sub>
                    </m:sSub>
                    <m:r>
                      <a:rPr lang="en-US" altLang="zh-CN" i="1" kern="0">
                        <a:solidFill>
                          <a:prstClr val="black"/>
                        </a:solidFill>
                        <a:latin typeface="Cambria Math" panose="02040503050406030204" pitchFamily="18" charset="0"/>
                        <a:ea typeface="华文仿宋" panose="02010600040101010101" pitchFamily="2" charset="-122"/>
                        <a:cs typeface="Calibri" panose="020F0502020204030204" pitchFamily="34" charset="0"/>
                      </a:rPr>
                      <m:t> </m:t>
                    </m:r>
                  </m:oMath>
                </a14:m>
                <a:r>
                  <a:rPr lang="en-US" altLang="zh-CN"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a:t>
                </a:r>
                <a:r>
                  <a:rPr lang="en-US" altLang="zh-CN" kern="0" dirty="0">
                    <a:solidFill>
                      <a:prstClr val="black"/>
                    </a:solidFill>
                    <a:ea typeface="华文仿宋" panose="02010600040101010101" pitchFamily="2" charset="-122"/>
                    <a:cs typeface="Calibri" panose="020F0502020204030204" pitchFamily="34" charset="0"/>
                  </a:rPr>
                  <a:t> </a:t>
                </a:r>
                <a14:m>
                  <m:oMath xmlns:m="http://schemas.openxmlformats.org/officeDocument/2006/math">
                    <m:sSub>
                      <m:sSubPr>
                        <m:ctrlPr>
                          <a:rPr lang="en-US" altLang="zh-CN" i="1" kern="0">
                            <a:solidFill>
                              <a:prstClr val="black"/>
                            </a:solidFill>
                            <a:latin typeface="Cambria Math" panose="02040503050406030204" pitchFamily="18" charset="0"/>
                            <a:ea typeface="华文仿宋" panose="02010600040101010101" pitchFamily="2" charset="-122"/>
                            <a:cs typeface="Calibri" panose="020F0502020204030204" pitchFamily="34" charset="0"/>
                          </a:rPr>
                        </m:ctrlPr>
                      </m:sSubPr>
                      <m:e>
                        <m:r>
                          <a:rPr lang="en-US" altLang="zh-CN" i="1" kern="0">
                            <a:solidFill>
                              <a:prstClr val="black"/>
                            </a:solidFill>
                            <a:latin typeface="Cambria Math" panose="02040503050406030204" pitchFamily="18" charset="0"/>
                            <a:ea typeface="华文仿宋" panose="02010600040101010101" pitchFamily="2" charset="-122"/>
                            <a:cs typeface="Calibri" panose="020F0502020204030204" pitchFamily="34" charset="0"/>
                          </a:rPr>
                          <m:t>𝒙</m:t>
                        </m:r>
                      </m:e>
                      <m:sub>
                        <m:r>
                          <a:rPr lang="en-US" altLang="zh-CN" b="1" i="1" kern="0" smtClean="0">
                            <a:solidFill>
                              <a:prstClr val="black"/>
                            </a:solidFill>
                            <a:latin typeface="Cambria Math" panose="02040503050406030204" pitchFamily="18" charset="0"/>
                            <a:ea typeface="华文仿宋" panose="02010600040101010101" pitchFamily="2" charset="-122"/>
                            <a:cs typeface="Calibri" panose="020F0502020204030204" pitchFamily="34" charset="0"/>
                          </a:rPr>
                          <m:t>𝒊</m:t>
                        </m:r>
                      </m:sub>
                    </m:sSub>
                    <m:r>
                      <a:rPr lang="en-US" altLang="zh-CN" i="1" kern="0">
                        <a:solidFill>
                          <a:prstClr val="black"/>
                        </a:solidFill>
                        <a:latin typeface="Cambria Math" panose="02040503050406030204" pitchFamily="18" charset="0"/>
                        <a:ea typeface="华文仿宋" panose="02010600040101010101" pitchFamily="2" charset="-122"/>
                        <a:cs typeface="Calibri" panose="020F0502020204030204" pitchFamily="34" charset="0"/>
                      </a:rPr>
                      <m:t> </m:t>
                    </m:r>
                  </m:oMath>
                </a14:m>
                <a:r>
                  <a:rPr lang="zh-CN" altLang="en-US"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），在此基础上通过增加解元素</a:t>
                </a:r>
                <a14:m>
                  <m:oMath xmlns:m="http://schemas.openxmlformats.org/officeDocument/2006/math">
                    <m:sSub>
                      <m:sSubPr>
                        <m:ctrlPr>
                          <a:rPr lang="en-US" altLang="zh-CN" i="1" kern="0">
                            <a:solidFill>
                              <a:prstClr val="black"/>
                            </a:solidFill>
                            <a:latin typeface="Cambria Math" panose="02040503050406030204" pitchFamily="18" charset="0"/>
                            <a:ea typeface="华文仿宋" panose="02010600040101010101" pitchFamily="2" charset="-122"/>
                            <a:cs typeface="Calibri" panose="020F0502020204030204" pitchFamily="34" charset="0"/>
                          </a:rPr>
                        </m:ctrlPr>
                      </m:sSubPr>
                      <m:e>
                        <m:r>
                          <a:rPr lang="en-US" altLang="zh-CN" i="1" kern="0">
                            <a:solidFill>
                              <a:prstClr val="black"/>
                            </a:solidFill>
                            <a:latin typeface="Cambria Math" panose="02040503050406030204" pitchFamily="18" charset="0"/>
                            <a:ea typeface="华文仿宋" panose="02010600040101010101" pitchFamily="2" charset="-122"/>
                            <a:cs typeface="Calibri" panose="020F0502020204030204" pitchFamily="34" charset="0"/>
                          </a:rPr>
                          <m:t>𝒙</m:t>
                        </m:r>
                      </m:e>
                      <m:sub>
                        <m:r>
                          <a:rPr lang="en-US" altLang="zh-CN" b="1" i="1" kern="0" smtClean="0">
                            <a:solidFill>
                              <a:prstClr val="black"/>
                            </a:solidFill>
                            <a:latin typeface="Cambria Math" panose="02040503050406030204" pitchFamily="18" charset="0"/>
                            <a:ea typeface="华文仿宋" panose="02010600040101010101" pitchFamily="2" charset="-122"/>
                            <a:cs typeface="Calibri" panose="020F0502020204030204" pitchFamily="34" charset="0"/>
                          </a:rPr>
                          <m:t>𝒊</m:t>
                        </m:r>
                        <m:r>
                          <a:rPr lang="en-US" altLang="zh-CN" b="1" i="1" kern="0" smtClean="0">
                            <a:solidFill>
                              <a:prstClr val="black"/>
                            </a:solidFill>
                            <a:latin typeface="Cambria Math" panose="02040503050406030204" pitchFamily="18" charset="0"/>
                            <a:ea typeface="华文仿宋" panose="02010600040101010101" pitchFamily="2" charset="-122"/>
                            <a:cs typeface="Calibri" panose="020F0502020204030204" pitchFamily="34" charset="0"/>
                          </a:rPr>
                          <m:t>+</m:t>
                        </m:r>
                        <m:r>
                          <a:rPr lang="en-US" altLang="zh-CN" b="1" i="1" kern="0" smtClean="0">
                            <a:solidFill>
                              <a:prstClr val="black"/>
                            </a:solidFill>
                            <a:latin typeface="Cambria Math" panose="02040503050406030204" pitchFamily="18" charset="0"/>
                            <a:ea typeface="华文仿宋" panose="02010600040101010101" pitchFamily="2" charset="-122"/>
                            <a:cs typeface="Calibri" panose="020F0502020204030204" pitchFamily="34" charset="0"/>
                          </a:rPr>
                          <m:t>𝟏</m:t>
                        </m:r>
                      </m:sub>
                    </m:sSub>
                  </m:oMath>
                </a14:m>
                <a:r>
                  <a:rPr lang="zh-CN" altLang="en-US"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来扩展解，确定</a:t>
                </a:r>
                <a14:m>
                  <m:oMath xmlns:m="http://schemas.openxmlformats.org/officeDocument/2006/math">
                    <m:sSub>
                      <m:sSubPr>
                        <m:ctrlPr>
                          <a:rPr lang="en-US" altLang="zh-CN" i="1" kern="0">
                            <a:solidFill>
                              <a:prstClr val="black"/>
                            </a:solidFill>
                            <a:latin typeface="Cambria Math" panose="02040503050406030204" pitchFamily="18" charset="0"/>
                            <a:ea typeface="华文仿宋" panose="02010600040101010101" pitchFamily="2" charset="-122"/>
                            <a:cs typeface="Calibri" panose="020F0502020204030204" pitchFamily="34" charset="0"/>
                          </a:rPr>
                        </m:ctrlPr>
                      </m:sSubPr>
                      <m:e>
                        <m:r>
                          <a:rPr lang="en-US" altLang="zh-CN" i="1" kern="0">
                            <a:solidFill>
                              <a:prstClr val="black"/>
                            </a:solidFill>
                            <a:latin typeface="Cambria Math" panose="02040503050406030204" pitchFamily="18" charset="0"/>
                            <a:ea typeface="华文仿宋" panose="02010600040101010101" pitchFamily="2" charset="-122"/>
                            <a:cs typeface="Calibri" panose="020F0502020204030204" pitchFamily="34" charset="0"/>
                          </a:rPr>
                          <m:t>𝒙</m:t>
                        </m:r>
                      </m:e>
                      <m:sub>
                        <m:r>
                          <a:rPr lang="en-US" altLang="zh-CN" b="1" i="1" kern="0" smtClean="0">
                            <a:solidFill>
                              <a:prstClr val="black"/>
                            </a:solidFill>
                            <a:latin typeface="Cambria Math" panose="02040503050406030204" pitchFamily="18" charset="0"/>
                            <a:ea typeface="华文仿宋" panose="02010600040101010101" pitchFamily="2" charset="-122"/>
                            <a:cs typeface="Calibri" panose="020F0502020204030204" pitchFamily="34" charset="0"/>
                          </a:rPr>
                          <m:t>𝒊</m:t>
                        </m:r>
                        <m:r>
                          <a:rPr lang="en-US" altLang="zh-CN" b="1" i="1" kern="0" smtClean="0">
                            <a:solidFill>
                              <a:prstClr val="black"/>
                            </a:solidFill>
                            <a:latin typeface="Cambria Math" panose="02040503050406030204" pitchFamily="18" charset="0"/>
                            <a:ea typeface="华文仿宋" panose="02010600040101010101" pitchFamily="2" charset="-122"/>
                            <a:cs typeface="Calibri" panose="020F0502020204030204" pitchFamily="34" charset="0"/>
                          </a:rPr>
                          <m:t>+</m:t>
                        </m:r>
                        <m:r>
                          <a:rPr lang="en-US" altLang="zh-CN" b="1" i="1" kern="0" smtClean="0">
                            <a:solidFill>
                              <a:prstClr val="black"/>
                            </a:solidFill>
                            <a:latin typeface="Cambria Math" panose="02040503050406030204" pitchFamily="18" charset="0"/>
                            <a:ea typeface="华文仿宋" panose="02010600040101010101" pitchFamily="2" charset="-122"/>
                            <a:cs typeface="Calibri" panose="020F0502020204030204" pitchFamily="34" charset="0"/>
                          </a:rPr>
                          <m:t>𝟏</m:t>
                        </m:r>
                      </m:sub>
                    </m:sSub>
                  </m:oMath>
                </a14:m>
                <a:r>
                  <a:rPr kumimoji="0" lang="zh-CN" altLang="en-US" b="1" i="0" u="none" strike="noStrike" kern="0" cap="none" spc="0" normalizeH="0" baseline="0" noProof="0" dirty="0">
                    <a:ln>
                      <a:noFill/>
                    </a:ln>
                    <a:solidFill>
                      <a:prstClr val="black"/>
                    </a:solidFill>
                    <a:effectLst/>
                    <a:uLnTx/>
                    <a:uFillTx/>
                    <a:latin typeface="Calibri" panose="020F0502020204030204" pitchFamily="34" charset="0"/>
                    <a:ea typeface="华文仿宋" panose="02010600040101010101" pitchFamily="2" charset="-122"/>
                    <a:cs typeface="Calibri" panose="020F0502020204030204" pitchFamily="34" charset="0"/>
                  </a:rPr>
                  <a:t>的值</a:t>
                </a:r>
                <a:r>
                  <a:rPr lang="zh-CN" altLang="en-US"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后</a:t>
                </a:r>
                <a:r>
                  <a:rPr kumimoji="0" lang="zh-CN" altLang="en-US" b="1" i="0" u="none" strike="noStrike" kern="0" cap="none" spc="0" normalizeH="0" baseline="0" noProof="0" dirty="0">
                    <a:ln>
                      <a:noFill/>
                    </a:ln>
                    <a:solidFill>
                      <a:prstClr val="black"/>
                    </a:solidFill>
                    <a:effectLst/>
                    <a:uLnTx/>
                    <a:uFillTx/>
                    <a:latin typeface="Calibri" panose="020F0502020204030204" pitchFamily="34" charset="0"/>
                    <a:ea typeface="华文仿宋" panose="02010600040101010101" pitchFamily="2" charset="-122"/>
                    <a:cs typeface="Calibri" panose="020F0502020204030204" pitchFamily="34" charset="0"/>
                  </a:rPr>
                  <a:t>，我们要测试</a:t>
                </a:r>
                <a:r>
                  <a:rPr lang="zh-CN" altLang="en-US"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a:t>
                </a:r>
                <a14:m>
                  <m:oMath xmlns:m="http://schemas.openxmlformats.org/officeDocument/2006/math">
                    <m:sSub>
                      <m:sSubPr>
                        <m:ctrlPr>
                          <a:rPr lang="en-US" altLang="zh-CN" i="1" kern="0">
                            <a:solidFill>
                              <a:prstClr val="black"/>
                            </a:solidFill>
                            <a:latin typeface="Cambria Math" panose="02040503050406030204" pitchFamily="18" charset="0"/>
                            <a:ea typeface="华文仿宋" panose="02010600040101010101" pitchFamily="2" charset="-122"/>
                            <a:cs typeface="Calibri" panose="020F0502020204030204" pitchFamily="34" charset="0"/>
                          </a:rPr>
                        </m:ctrlPr>
                      </m:sSubPr>
                      <m:e>
                        <m:r>
                          <a:rPr lang="en-US" altLang="zh-CN" i="1" kern="0">
                            <a:solidFill>
                              <a:prstClr val="black"/>
                            </a:solidFill>
                            <a:latin typeface="Cambria Math" panose="02040503050406030204" pitchFamily="18" charset="0"/>
                            <a:ea typeface="华文仿宋" panose="02010600040101010101" pitchFamily="2" charset="-122"/>
                            <a:cs typeface="Calibri" panose="020F0502020204030204" pitchFamily="34" charset="0"/>
                          </a:rPr>
                          <m:t>𝒙</m:t>
                        </m:r>
                      </m:e>
                      <m:sub>
                        <m:r>
                          <a:rPr lang="en-US" altLang="zh-CN" i="1" kern="0">
                            <a:solidFill>
                              <a:prstClr val="black"/>
                            </a:solidFill>
                            <a:latin typeface="Cambria Math" panose="02040503050406030204" pitchFamily="18" charset="0"/>
                            <a:ea typeface="华文仿宋" panose="02010600040101010101" pitchFamily="2" charset="-122"/>
                            <a:cs typeface="Calibri" panose="020F0502020204030204" pitchFamily="34" charset="0"/>
                          </a:rPr>
                          <m:t>𝟏</m:t>
                        </m:r>
                      </m:sub>
                    </m:sSub>
                  </m:oMath>
                </a14:m>
                <a:r>
                  <a:rPr lang="en-US" altLang="zh-CN"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a:t>
                </a:r>
                <a:r>
                  <a:rPr lang="en-US" altLang="zh-CN" kern="0" dirty="0">
                    <a:solidFill>
                      <a:prstClr val="black"/>
                    </a:solidFill>
                    <a:ea typeface="华文仿宋" panose="02010600040101010101" pitchFamily="2" charset="-122"/>
                    <a:cs typeface="Calibri" panose="020F0502020204030204" pitchFamily="34" charset="0"/>
                  </a:rPr>
                  <a:t> </a:t>
                </a:r>
                <a14:m>
                  <m:oMath xmlns:m="http://schemas.openxmlformats.org/officeDocument/2006/math">
                    <m:sSub>
                      <m:sSubPr>
                        <m:ctrlPr>
                          <a:rPr lang="en-US" altLang="zh-CN" i="1" kern="0">
                            <a:solidFill>
                              <a:prstClr val="black"/>
                            </a:solidFill>
                            <a:latin typeface="Cambria Math" panose="02040503050406030204" pitchFamily="18" charset="0"/>
                            <a:ea typeface="华文仿宋" panose="02010600040101010101" pitchFamily="2" charset="-122"/>
                            <a:cs typeface="Calibri" panose="020F0502020204030204" pitchFamily="34" charset="0"/>
                          </a:rPr>
                        </m:ctrlPr>
                      </m:sSubPr>
                      <m:e>
                        <m:r>
                          <a:rPr lang="en-US" altLang="zh-CN" i="1" kern="0">
                            <a:solidFill>
                              <a:prstClr val="black"/>
                            </a:solidFill>
                            <a:latin typeface="Cambria Math" panose="02040503050406030204" pitchFamily="18" charset="0"/>
                            <a:ea typeface="华文仿宋" panose="02010600040101010101" pitchFamily="2" charset="-122"/>
                            <a:cs typeface="Calibri" panose="020F0502020204030204" pitchFamily="34" charset="0"/>
                          </a:rPr>
                          <m:t>𝒙</m:t>
                        </m:r>
                      </m:e>
                      <m:sub>
                        <m:r>
                          <a:rPr lang="en-US" altLang="zh-CN" i="1" kern="0">
                            <a:solidFill>
                              <a:prstClr val="black"/>
                            </a:solidFill>
                            <a:latin typeface="Cambria Math" panose="02040503050406030204" pitchFamily="18" charset="0"/>
                            <a:ea typeface="华文仿宋" panose="02010600040101010101" pitchFamily="2" charset="-122"/>
                            <a:cs typeface="Calibri" panose="020F0502020204030204" pitchFamily="34" charset="0"/>
                          </a:rPr>
                          <m:t>𝟐</m:t>
                        </m:r>
                      </m:sub>
                    </m:sSub>
                    <m:r>
                      <a:rPr lang="en-US" altLang="zh-CN" i="1" kern="0">
                        <a:solidFill>
                          <a:prstClr val="black"/>
                        </a:solidFill>
                        <a:latin typeface="Cambria Math" panose="02040503050406030204" pitchFamily="18" charset="0"/>
                        <a:ea typeface="华文仿宋" panose="02010600040101010101" pitchFamily="2" charset="-122"/>
                        <a:cs typeface="Calibri" panose="020F0502020204030204" pitchFamily="34" charset="0"/>
                      </a:rPr>
                      <m:t> </m:t>
                    </m:r>
                  </m:oMath>
                </a14:m>
                <a:r>
                  <a:rPr lang="en-US" altLang="zh-CN"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a:t>
                </a:r>
                <a:r>
                  <a:rPr lang="en-US" altLang="zh-CN" kern="0" dirty="0">
                    <a:solidFill>
                      <a:prstClr val="black"/>
                    </a:solidFill>
                    <a:ea typeface="华文仿宋" panose="02010600040101010101" pitchFamily="2" charset="-122"/>
                    <a:cs typeface="Calibri" panose="020F0502020204030204" pitchFamily="34" charset="0"/>
                  </a:rPr>
                  <a:t> </a:t>
                </a:r>
                <a14:m>
                  <m:oMath xmlns:m="http://schemas.openxmlformats.org/officeDocument/2006/math">
                    <m:sSub>
                      <m:sSubPr>
                        <m:ctrlPr>
                          <a:rPr lang="en-US" altLang="zh-CN" i="1" kern="0">
                            <a:solidFill>
                              <a:prstClr val="black"/>
                            </a:solidFill>
                            <a:latin typeface="Cambria Math" panose="02040503050406030204" pitchFamily="18" charset="0"/>
                            <a:ea typeface="华文仿宋" panose="02010600040101010101" pitchFamily="2" charset="-122"/>
                            <a:cs typeface="Calibri" panose="020F0502020204030204" pitchFamily="34" charset="0"/>
                          </a:rPr>
                        </m:ctrlPr>
                      </m:sSubPr>
                      <m:e>
                        <m:r>
                          <a:rPr lang="en-US" altLang="zh-CN" i="1" kern="0">
                            <a:solidFill>
                              <a:prstClr val="black"/>
                            </a:solidFill>
                            <a:latin typeface="Cambria Math" panose="02040503050406030204" pitchFamily="18" charset="0"/>
                            <a:ea typeface="华文仿宋" panose="02010600040101010101" pitchFamily="2" charset="-122"/>
                            <a:cs typeface="Calibri" panose="020F0502020204030204" pitchFamily="34" charset="0"/>
                          </a:rPr>
                          <m:t>𝒙</m:t>
                        </m:r>
                      </m:e>
                      <m:sub>
                        <m:r>
                          <a:rPr lang="en-US" altLang="zh-CN" i="1" kern="0">
                            <a:solidFill>
                              <a:prstClr val="black"/>
                            </a:solidFill>
                            <a:latin typeface="Cambria Math" panose="02040503050406030204" pitchFamily="18" charset="0"/>
                            <a:ea typeface="华文仿宋" panose="02010600040101010101" pitchFamily="2" charset="-122"/>
                            <a:cs typeface="Calibri" panose="020F0502020204030204" pitchFamily="34" charset="0"/>
                          </a:rPr>
                          <m:t>𝒊</m:t>
                        </m:r>
                        <m:r>
                          <a:rPr lang="en-US" altLang="zh-CN" b="1" i="1" kern="0" smtClean="0">
                            <a:solidFill>
                              <a:prstClr val="black"/>
                            </a:solidFill>
                            <a:latin typeface="Cambria Math" panose="02040503050406030204" pitchFamily="18" charset="0"/>
                            <a:ea typeface="华文仿宋" panose="02010600040101010101" pitchFamily="2" charset="-122"/>
                            <a:cs typeface="Calibri" panose="020F0502020204030204" pitchFamily="34" charset="0"/>
                          </a:rPr>
                          <m:t>+</m:t>
                        </m:r>
                        <m:r>
                          <a:rPr lang="en-US" altLang="zh-CN" b="1" i="1" kern="0" smtClean="0">
                            <a:solidFill>
                              <a:prstClr val="black"/>
                            </a:solidFill>
                            <a:latin typeface="Cambria Math" panose="02040503050406030204" pitchFamily="18" charset="0"/>
                            <a:ea typeface="华文仿宋" panose="02010600040101010101" pitchFamily="2" charset="-122"/>
                            <a:cs typeface="Calibri" panose="020F0502020204030204" pitchFamily="34" charset="0"/>
                          </a:rPr>
                          <m:t>𝟏</m:t>
                        </m:r>
                      </m:sub>
                    </m:sSub>
                    <m:r>
                      <a:rPr lang="en-US" altLang="zh-CN" i="1" kern="0">
                        <a:solidFill>
                          <a:prstClr val="black"/>
                        </a:solidFill>
                        <a:latin typeface="Cambria Math" panose="02040503050406030204" pitchFamily="18" charset="0"/>
                        <a:ea typeface="华文仿宋" panose="02010600040101010101" pitchFamily="2" charset="-122"/>
                        <a:cs typeface="Calibri" panose="020F0502020204030204" pitchFamily="34" charset="0"/>
                      </a:rPr>
                      <m:t> </m:t>
                    </m:r>
                  </m:oMath>
                </a14:m>
                <a:r>
                  <a:rPr lang="zh-CN" altLang="en-US"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）是否仍是可行解</a:t>
                </a:r>
                <a:r>
                  <a:rPr kumimoji="0" lang="zh-CN" altLang="en-US" b="1" i="0" u="none" strike="noStrike" kern="0" cap="none" spc="0" normalizeH="0" baseline="0" noProof="0" dirty="0">
                    <a:ln>
                      <a:noFill/>
                    </a:ln>
                    <a:solidFill>
                      <a:prstClr val="black"/>
                    </a:solidFill>
                    <a:effectLst/>
                    <a:uLnTx/>
                    <a:uFillTx/>
                    <a:latin typeface="Calibri" panose="020F0502020204030204" pitchFamily="34" charset="0"/>
                    <a:ea typeface="华文仿宋" panose="02010600040101010101" pitchFamily="2" charset="-122"/>
                    <a:cs typeface="Calibri" panose="020F0502020204030204" pitchFamily="34" charset="0"/>
                  </a:rPr>
                  <a:t>。</a:t>
                </a:r>
                <a:endParaRPr kumimoji="0" lang="en-US" altLang="zh-CN" b="1" i="0" u="none" strike="noStrike" kern="0" cap="none" spc="0" normalizeH="0" baseline="0" noProof="0" dirty="0">
                  <a:ln>
                    <a:noFill/>
                  </a:ln>
                  <a:solidFill>
                    <a:prstClr val="black"/>
                  </a:solidFill>
                  <a:effectLst/>
                  <a:uLnTx/>
                  <a:uFillTx/>
                  <a:latin typeface="Calibri" panose="020F0502020204030204" pitchFamily="34" charset="0"/>
                  <a:ea typeface="华文仿宋" panose="02010600040101010101" pitchFamily="2" charset="-122"/>
                  <a:cs typeface="Calibri" panose="020F0502020204030204" pitchFamily="34" charset="0"/>
                </a:endParaRPr>
              </a:p>
            </p:txBody>
          </p:sp>
        </mc:Choice>
        <mc:Fallback>
          <p:sp>
            <p:nvSpPr>
              <p:cNvPr id="8" name="Rectangle 5">
                <a:extLst>
                  <a:ext uri="{FF2B5EF4-FFF2-40B4-BE49-F238E27FC236}">
                    <a16:creationId xmlns:a16="http://schemas.microsoft.com/office/drawing/2014/main" id="{51B10850-534A-4F59-6007-91F664A90952}"/>
                  </a:ext>
                </a:extLst>
              </p:cNvPr>
              <p:cNvSpPr txBox="1">
                <a:spLocks noRot="1" noChangeAspect="1" noMove="1" noResize="1" noEditPoints="1" noAdjustHandles="1" noChangeArrowheads="1" noChangeShapeType="1" noTextEdit="1"/>
              </p:cNvSpPr>
              <p:nvPr/>
            </p:nvSpPr>
            <p:spPr bwMode="auto">
              <a:xfrm>
                <a:off x="678128" y="1774539"/>
                <a:ext cx="9146808" cy="3308921"/>
              </a:xfrm>
              <a:prstGeom prst="rect">
                <a:avLst/>
              </a:prstGeom>
              <a:blipFill>
                <a:blip r:embed="rId3"/>
                <a:stretch>
                  <a:fillRect l="-1332" r="-5197"/>
                </a:stretch>
              </a:blipFill>
              <a:ln>
                <a:noFill/>
              </a:ln>
            </p:spPr>
            <p:txBody>
              <a:bodyPr/>
              <a:lstStyle/>
              <a:p>
                <a:r>
                  <a:rPr lang="zh-CN" altLang="en-US">
                    <a:noFill/>
                  </a:rPr>
                  <a:t> </a:t>
                </a:r>
              </a:p>
            </p:txBody>
          </p:sp>
        </mc:Fallback>
      </mc:AlternateContent>
    </p:spTree>
    <p:extLst>
      <p:ext uri="{BB962C8B-B14F-4D97-AF65-F5344CB8AC3E}">
        <p14:creationId xmlns:p14="http://schemas.microsoft.com/office/powerpoint/2010/main" val="3524550091"/>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1">
            <a:extLst>
              <a:ext uri="{FF2B5EF4-FFF2-40B4-BE49-F238E27FC236}">
                <a16:creationId xmlns:a16="http://schemas.microsoft.com/office/drawing/2014/main" id="{BD56052C-713E-4AF0-B081-BE09F645B830}"/>
              </a:ext>
            </a:extLst>
          </p:cNvPr>
          <p:cNvSpPr txBox="1">
            <a:spLocks noChangeArrowheads="1"/>
          </p:cNvSpPr>
          <p:nvPr/>
        </p:nvSpPr>
        <p:spPr bwMode="auto">
          <a:xfrm>
            <a:off x="453537" y="142143"/>
            <a:ext cx="6254750" cy="523875"/>
          </a:xfrm>
          <a:prstGeom prst="rect">
            <a:avLst/>
          </a:prstGeom>
          <a:noFill/>
          <a:ln>
            <a:noFill/>
          </a:ln>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80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回溯（</a:t>
            </a:r>
            <a:r>
              <a:rPr lang="en-US" altLang="zh-CN" sz="280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Backtracking</a:t>
            </a:r>
            <a:r>
              <a:rPr lang="zh-CN" altLang="en-US" sz="280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endParaRPr kumimoji="0" lang="zh-CN" altLang="en-US" sz="2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endParaRPr>
          </a:p>
        </p:txBody>
      </p:sp>
      <mc:AlternateContent xmlns:mc="http://schemas.openxmlformats.org/markup-compatibility/2006">
        <mc:Choice xmlns:a14="http://schemas.microsoft.com/office/drawing/2010/main" Requires="a14">
          <p:sp>
            <p:nvSpPr>
              <p:cNvPr id="8" name="Rectangle 5">
                <a:extLst>
                  <a:ext uri="{FF2B5EF4-FFF2-40B4-BE49-F238E27FC236}">
                    <a16:creationId xmlns:a16="http://schemas.microsoft.com/office/drawing/2014/main" id="{51B10850-534A-4F59-6007-91F664A90952}"/>
                  </a:ext>
                </a:extLst>
              </p:cNvPr>
              <p:cNvSpPr txBox="1">
                <a:spLocks noChangeArrowheads="1"/>
              </p:cNvSpPr>
              <p:nvPr/>
            </p:nvSpPr>
            <p:spPr bwMode="auto">
              <a:xfrm>
                <a:off x="453538" y="974321"/>
                <a:ext cx="10310716" cy="3308921"/>
              </a:xfrm>
              <a:prstGeom prst="rect">
                <a:avLst/>
              </a:prstGeom>
              <a:noFill/>
              <a:ln>
                <a:noFill/>
              </a:ln>
            </p:spPr>
            <p:txBody>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p"/>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Clr>
                    <a:schemeClr val="accent1"/>
                  </a:buClr>
                  <a:buSzPct val="65000"/>
                  <a:buFont typeface="Wingdings" panose="05000000000000000000" pitchFamily="2" charset="2"/>
                  <a:buChar char="p"/>
                  <a:defRPr sz="2000" b="1">
                    <a:solidFill>
                      <a:schemeClr val="tx1"/>
                    </a:solidFill>
                    <a:latin typeface="+mn-lt"/>
                    <a:ea typeface="+mn-ea"/>
                  </a:defRPr>
                </a:lvl3pPr>
                <a:lvl4pPr marL="1600200" indent="-228600" algn="l" rtl="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mn-lt"/>
                    <a:ea typeface="+mn-ea"/>
                  </a:defRPr>
                </a:lvl4pPr>
                <a:lvl5pPr marL="2057400" indent="-228600" algn="l" rtl="0" eaLnBrk="0" fontAlgn="base" hangingPunct="0">
                  <a:spcBef>
                    <a:spcPct val="20000"/>
                  </a:spcBef>
                  <a:spcAft>
                    <a:spcPct val="0"/>
                  </a:spcAft>
                  <a:buClr>
                    <a:schemeClr val="tx2"/>
                  </a:buClr>
                  <a:buSzPct val="80000"/>
                  <a:buFont typeface="Wingdings" panose="05000000000000000000" pitchFamily="2" charset="2"/>
                  <a:buChar char="§"/>
                  <a:defRPr sz="2000" b="1">
                    <a:solidFill>
                      <a:schemeClr val="tx1"/>
                    </a:solidFill>
                    <a:latin typeface="+mn-lt"/>
                    <a:ea typeface="+mn-ea"/>
                  </a:defRPr>
                </a:lvl5pPr>
                <a:lvl6pPr marL="25146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6pPr>
                <a:lvl7pPr marL="29718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7pPr>
                <a:lvl8pPr marL="34290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8pPr>
                <a:lvl9pPr marL="38862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
                    <a:srgbClr val="666600"/>
                  </a:buClr>
                  <a:buSzPct val="75000"/>
                  <a:buFont typeface="Wingdings" panose="05000000000000000000" pitchFamily="2" charset="2"/>
                  <a:buChar char="p"/>
                  <a:tabLst/>
                  <a:defRPr/>
                </a:pPr>
                <a:r>
                  <a:rPr kumimoji="0" lang="en-US" altLang="zh-CN" sz="2800" b="1" i="0" u="none" strike="noStrike" kern="0" cap="none" spc="0" normalizeH="0" baseline="0" noProof="0" dirty="0">
                    <a:ln>
                      <a:noFill/>
                    </a:ln>
                    <a:solidFill>
                      <a:srgbClr val="000000"/>
                    </a:solidFill>
                    <a:effectLst/>
                    <a:uLnTx/>
                    <a:uFillTx/>
                    <a:latin typeface="Verdana"/>
                    <a:ea typeface="等线" panose="02010600030101010101" pitchFamily="2" charset="-122"/>
                    <a:cs typeface="+mn-cs"/>
                  </a:rPr>
                  <a:t> </a:t>
                </a:r>
                <a:r>
                  <a:rPr lang="zh-CN" altLang="en-US" kern="0" dirty="0">
                    <a:solidFill>
                      <a:srgbClr val="FF0000"/>
                    </a:solidFill>
                    <a:latin typeface="华文仿宋" panose="02010600040101010101" pitchFamily="2" charset="-122"/>
                    <a:ea typeface="华文仿宋" panose="02010600040101010101" pitchFamily="2" charset="-122"/>
                  </a:rPr>
                  <a:t>回溯算法的基本步骤</a:t>
                </a:r>
                <a:endParaRPr kumimoji="0" lang="en-US" altLang="zh-CN" sz="2800" b="1" i="0" u="none" strike="noStrike" kern="0" cap="none" spc="0" normalizeH="0" baseline="0" noProof="0" dirty="0">
                  <a:ln>
                    <a:noFill/>
                  </a:ln>
                  <a:solidFill>
                    <a:srgbClr val="FF0000"/>
                  </a:solidFill>
                  <a:effectLst/>
                  <a:uLnTx/>
                  <a:uFillTx/>
                  <a:latin typeface="华文仿宋" panose="02010600040101010101" pitchFamily="2" charset="-122"/>
                  <a:ea typeface="华文仿宋" panose="02010600040101010101" pitchFamily="2" charset="-122"/>
                  <a:cs typeface="+mn-cs"/>
                </a:endParaRPr>
              </a:p>
              <a:p>
                <a:pPr marL="0" lvl="0" indent="0" eaLnBrk="1" hangingPunct="1">
                  <a:lnSpc>
                    <a:spcPct val="150000"/>
                  </a:lnSpc>
                  <a:buClr>
                    <a:srgbClr val="666600"/>
                  </a:buClr>
                  <a:buNone/>
                  <a:defRPr/>
                </a:pPr>
                <a:r>
                  <a:rPr kumimoji="0" lang="en-US" altLang="zh-CN" sz="2400" b="1" i="0" u="none" strike="noStrike" kern="0" cap="none" spc="0" normalizeH="0" baseline="0" noProof="0" dirty="0">
                    <a:ln>
                      <a:noFill/>
                    </a:ln>
                    <a:solidFill>
                      <a:prstClr val="black"/>
                    </a:solidFill>
                    <a:effectLst/>
                    <a:uLnTx/>
                    <a:uFillTx/>
                    <a:latin typeface="Calibri" panose="020F0502020204030204" pitchFamily="34" charset="0"/>
                    <a:ea typeface="华文仿宋" panose="02010600040101010101" pitchFamily="2" charset="-122"/>
                    <a:cs typeface="Calibri" panose="020F0502020204030204" pitchFamily="34" charset="0"/>
                  </a:rPr>
                  <a:t>1.</a:t>
                </a:r>
                <a:r>
                  <a:rPr kumimoji="0" lang="zh-CN" altLang="en-US" sz="2400" b="1" i="0" u="none" strike="noStrike" kern="0" cap="none" spc="0" normalizeH="0" baseline="0" noProof="0" dirty="0">
                    <a:ln>
                      <a:noFill/>
                    </a:ln>
                    <a:solidFill>
                      <a:prstClr val="black"/>
                    </a:solidFill>
                    <a:effectLst/>
                    <a:uLnTx/>
                    <a:uFillTx/>
                    <a:latin typeface="Calibri" panose="020F0502020204030204" pitchFamily="34" charset="0"/>
                    <a:ea typeface="华文仿宋" panose="02010600040101010101" pitchFamily="2" charset="-122"/>
                    <a:cs typeface="Calibri" panose="020F0502020204030204" pitchFamily="34" charset="0"/>
                  </a:rPr>
                  <a:t>定义问题的解空间。这个空间必须包含一个问题的最优解。</a:t>
                </a:r>
                <a:endParaRPr kumimoji="0" lang="en-US" altLang="zh-CN" sz="2400" b="1" i="0" u="none" strike="noStrike" kern="0" cap="none" spc="0" normalizeH="0" baseline="0" noProof="0" dirty="0">
                  <a:ln>
                    <a:noFill/>
                  </a:ln>
                  <a:solidFill>
                    <a:prstClr val="black"/>
                  </a:solidFill>
                  <a:effectLst/>
                  <a:uLnTx/>
                  <a:uFillTx/>
                  <a:latin typeface="Calibri" panose="020F0502020204030204" pitchFamily="34" charset="0"/>
                  <a:ea typeface="华文仿宋" panose="02010600040101010101" pitchFamily="2" charset="-122"/>
                  <a:cs typeface="Calibri" panose="020F0502020204030204" pitchFamily="34" charset="0"/>
                </a:endParaRPr>
              </a:p>
              <a:p>
                <a:pPr marL="0" lvl="0" indent="0" eaLnBrk="1" hangingPunct="1">
                  <a:lnSpc>
                    <a:spcPct val="150000"/>
                  </a:lnSpc>
                  <a:buClr>
                    <a:srgbClr val="666600"/>
                  </a:buClr>
                  <a:buNone/>
                  <a:defRPr/>
                </a:pPr>
                <a:r>
                  <a:rPr lang="zh-CN" altLang="en-US" sz="24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    </a:t>
                </a:r>
                <a:r>
                  <a:rPr lang="zh-CN" altLang="en-US" sz="2400" kern="0" dirty="0">
                    <a:solidFill>
                      <a:srgbClr val="0070C0"/>
                    </a:solidFill>
                    <a:latin typeface="Calibri" panose="020F0502020204030204" pitchFamily="34" charset="0"/>
                    <a:ea typeface="华文仿宋" panose="02010600040101010101" pitchFamily="2" charset="-122"/>
                    <a:cs typeface="Calibri" panose="020F0502020204030204" pitchFamily="34" charset="0"/>
                  </a:rPr>
                  <a:t>解的空间</a:t>
                </a:r>
                <a:endParaRPr lang="en-US" altLang="zh-CN" sz="2400" kern="0" dirty="0">
                  <a:solidFill>
                    <a:srgbClr val="0070C0"/>
                  </a:solidFill>
                  <a:latin typeface="Calibri" panose="020F0502020204030204" pitchFamily="34" charset="0"/>
                  <a:ea typeface="华文仿宋" panose="02010600040101010101" pitchFamily="2" charset="-122"/>
                  <a:cs typeface="Calibri" panose="020F0502020204030204" pitchFamily="34" charset="0"/>
                </a:endParaRPr>
              </a:p>
              <a:p>
                <a:pPr marL="0" lvl="0" indent="0" eaLnBrk="1" hangingPunct="1">
                  <a:lnSpc>
                    <a:spcPct val="150000"/>
                  </a:lnSpc>
                  <a:buClr>
                    <a:srgbClr val="666600"/>
                  </a:buClr>
                  <a:buNone/>
                  <a:defRPr/>
                </a:pPr>
                <a:r>
                  <a:rPr kumimoji="0" lang="en-US" altLang="zh-CN" sz="2400" b="1" i="0" u="none" strike="noStrike" kern="0" cap="none" spc="0" normalizeH="0" baseline="0" noProof="0" dirty="0">
                    <a:ln>
                      <a:noFill/>
                    </a:ln>
                    <a:solidFill>
                      <a:prstClr val="black"/>
                    </a:solidFill>
                    <a:effectLst/>
                    <a:uLnTx/>
                    <a:uFillTx/>
                    <a:latin typeface="Calibri" panose="020F0502020204030204" pitchFamily="34" charset="0"/>
                    <a:ea typeface="华文仿宋" panose="02010600040101010101" pitchFamily="2" charset="-122"/>
                    <a:cs typeface="Calibri" panose="020F0502020204030204" pitchFamily="34" charset="0"/>
                  </a:rPr>
                  <a:t>   </a:t>
                </a:r>
                <a:r>
                  <a:rPr kumimoji="0" lang="zh-CN" altLang="en-US" sz="2400" b="1" i="0" u="none" strike="noStrike" kern="0" cap="none" spc="0" normalizeH="0" baseline="0" noProof="0" dirty="0">
                    <a:ln>
                      <a:noFill/>
                    </a:ln>
                    <a:solidFill>
                      <a:prstClr val="black"/>
                    </a:solidFill>
                    <a:effectLst/>
                    <a:uLnTx/>
                    <a:uFillTx/>
                    <a:latin typeface="Calibri" panose="020F0502020204030204" pitchFamily="34" charset="0"/>
                    <a:ea typeface="华文仿宋" panose="02010600040101010101" pitchFamily="2" charset="-122"/>
                    <a:cs typeface="Calibri" panose="020F0502020204030204" pitchFamily="34" charset="0"/>
                  </a:rPr>
                  <a:t>如果</a:t>
                </a:r>
                <a14:m>
                  <m:oMath xmlns:m="http://schemas.openxmlformats.org/officeDocument/2006/math">
                    <m:sSub>
                      <m:sSubPr>
                        <m:ctrlPr>
                          <a:rPr lang="en-US" altLang="zh-CN" sz="2400" i="1" kern="0" smtClean="0">
                            <a:solidFill>
                              <a:prstClr val="black"/>
                            </a:solidFill>
                            <a:latin typeface="Cambria Math" panose="02040503050406030204" pitchFamily="18" charset="0"/>
                            <a:ea typeface="华文仿宋" panose="02010600040101010101" pitchFamily="2" charset="-122"/>
                            <a:cs typeface="Calibri" panose="020F0502020204030204" pitchFamily="34" charset="0"/>
                          </a:rPr>
                        </m:ctrlPr>
                      </m:sSubPr>
                      <m:e>
                        <m:r>
                          <m:rPr>
                            <m:sty m:val="p"/>
                          </m:rPr>
                          <a:rPr lang="en-US" altLang="zh-CN" sz="2400" i="1" kern="0">
                            <a:solidFill>
                              <a:prstClr val="black"/>
                            </a:solidFill>
                            <a:latin typeface="Cambria Math" panose="02040503050406030204" pitchFamily="18" charset="0"/>
                            <a:ea typeface="华文仿宋" panose="02010600040101010101" pitchFamily="2" charset="-122"/>
                            <a:cs typeface="Calibri" panose="020F0502020204030204" pitchFamily="34" charset="0"/>
                          </a:rPr>
                          <m:t>S</m:t>
                        </m:r>
                      </m:e>
                      <m:sub>
                        <m:r>
                          <a:rPr lang="en-US" altLang="zh-CN" sz="2400" b="1" i="1" kern="0" smtClean="0">
                            <a:solidFill>
                              <a:prstClr val="black"/>
                            </a:solidFill>
                            <a:latin typeface="Cambria Math" panose="02040503050406030204" pitchFamily="18" charset="0"/>
                            <a:ea typeface="华文仿宋" panose="02010600040101010101" pitchFamily="2" charset="-122"/>
                            <a:cs typeface="Calibri" panose="020F0502020204030204" pitchFamily="34" charset="0"/>
                          </a:rPr>
                          <m:t>𝒊</m:t>
                        </m:r>
                      </m:sub>
                    </m:sSub>
                  </m:oMath>
                </a14:m>
                <a:r>
                  <a:rPr kumimoji="0" lang="zh-CN" altLang="en-US" sz="2400" b="1" i="0" u="none" strike="noStrike" kern="0" cap="none" spc="0" normalizeH="0" baseline="0" noProof="0" dirty="0">
                    <a:ln>
                      <a:noFill/>
                    </a:ln>
                    <a:solidFill>
                      <a:prstClr val="black"/>
                    </a:solidFill>
                    <a:effectLst/>
                    <a:uLnTx/>
                    <a:uFillTx/>
                    <a:latin typeface="Calibri" panose="020F0502020204030204" pitchFamily="34" charset="0"/>
                    <a:ea typeface="华文仿宋" panose="02010600040101010101" pitchFamily="2" charset="-122"/>
                    <a:cs typeface="Calibri" panose="020F0502020204030204" pitchFamily="34" charset="0"/>
                  </a:rPr>
                  <a:t>是</a:t>
                </a:r>
                <a14:m>
                  <m:oMath xmlns:m="http://schemas.openxmlformats.org/officeDocument/2006/math">
                    <m:sSub>
                      <m:sSubPr>
                        <m:ctrlPr>
                          <a:rPr lang="en-US" altLang="zh-CN" sz="2400" i="1" kern="0">
                            <a:solidFill>
                              <a:prstClr val="black"/>
                            </a:solidFill>
                            <a:latin typeface="Cambria Math" panose="02040503050406030204" pitchFamily="18" charset="0"/>
                            <a:ea typeface="华文仿宋" panose="02010600040101010101" pitchFamily="2" charset="-122"/>
                            <a:cs typeface="Calibri" panose="020F0502020204030204" pitchFamily="34" charset="0"/>
                          </a:rPr>
                        </m:ctrlPr>
                      </m:sSubPr>
                      <m:e>
                        <m:r>
                          <a:rPr lang="en-US" altLang="zh-CN" sz="2400" i="1" kern="0">
                            <a:solidFill>
                              <a:prstClr val="black"/>
                            </a:solidFill>
                            <a:latin typeface="Cambria Math" panose="02040503050406030204" pitchFamily="18" charset="0"/>
                            <a:ea typeface="华文仿宋" panose="02010600040101010101" pitchFamily="2" charset="-122"/>
                            <a:cs typeface="Calibri" panose="020F0502020204030204" pitchFamily="34" charset="0"/>
                          </a:rPr>
                          <m:t>𝒙</m:t>
                        </m:r>
                      </m:e>
                      <m:sub>
                        <m:r>
                          <a:rPr lang="en-US" altLang="zh-CN" sz="2400" i="1" kern="0">
                            <a:solidFill>
                              <a:prstClr val="black"/>
                            </a:solidFill>
                            <a:latin typeface="Cambria Math" panose="02040503050406030204" pitchFamily="18" charset="0"/>
                            <a:ea typeface="华文仿宋" panose="02010600040101010101" pitchFamily="2" charset="-122"/>
                            <a:cs typeface="Calibri" panose="020F0502020204030204" pitchFamily="34" charset="0"/>
                          </a:rPr>
                          <m:t>𝒊</m:t>
                        </m:r>
                      </m:sub>
                    </m:sSub>
                  </m:oMath>
                </a14:m>
                <a:r>
                  <a:rPr kumimoji="0" lang="zh-CN" altLang="en-US" sz="2400" b="1" i="0" u="none" strike="noStrike" kern="0" cap="none" spc="0" normalizeH="0" baseline="0" noProof="0" dirty="0">
                    <a:ln>
                      <a:noFill/>
                    </a:ln>
                    <a:solidFill>
                      <a:prstClr val="black"/>
                    </a:solidFill>
                    <a:effectLst/>
                    <a:uLnTx/>
                    <a:uFillTx/>
                    <a:latin typeface="Calibri" panose="020F0502020204030204" pitchFamily="34" charset="0"/>
                    <a:ea typeface="华文仿宋" panose="02010600040101010101" pitchFamily="2" charset="-122"/>
                    <a:cs typeface="Calibri" panose="020F0502020204030204" pitchFamily="34" charset="0"/>
                  </a:rPr>
                  <a:t>的范围，那么</a:t>
                </a:r>
                <a14:m>
                  <m:oMath xmlns:m="http://schemas.openxmlformats.org/officeDocument/2006/math">
                    <m:sSub>
                      <m:sSubPr>
                        <m:ctrlPr>
                          <a:rPr kumimoji="0" lang="en-US" altLang="zh-CN" sz="2400" b="1" i="1" u="none" strike="noStrike" kern="0" cap="none" spc="0" normalizeH="0" baseline="0" noProof="0" smtClean="0">
                            <a:ln>
                              <a:noFill/>
                            </a:ln>
                            <a:solidFill>
                              <a:prstClr val="black"/>
                            </a:solidFill>
                            <a:effectLst/>
                            <a:uLnTx/>
                            <a:uFillTx/>
                            <a:latin typeface="Cambria Math" panose="02040503050406030204" pitchFamily="18" charset="0"/>
                            <a:ea typeface="华文仿宋" panose="02010600040101010101" pitchFamily="2" charset="-122"/>
                            <a:cs typeface="Calibri" panose="020F0502020204030204" pitchFamily="34" charset="0"/>
                          </a:rPr>
                        </m:ctrlPr>
                      </m:sSubPr>
                      <m:e>
                        <m:r>
                          <a:rPr kumimoji="0" lang="en-US" altLang="zh-CN" sz="2400" b="1" i="1" u="none" strike="noStrike" kern="0" cap="none" spc="0" normalizeH="0" baseline="0" noProof="0" smtClean="0">
                            <a:ln>
                              <a:noFill/>
                            </a:ln>
                            <a:solidFill>
                              <a:prstClr val="black"/>
                            </a:solidFill>
                            <a:effectLst/>
                            <a:uLnTx/>
                            <a:uFillTx/>
                            <a:latin typeface="Cambria Math" panose="02040503050406030204" pitchFamily="18" charset="0"/>
                            <a:ea typeface="华文仿宋" panose="02010600040101010101" pitchFamily="2" charset="-122"/>
                            <a:cs typeface="Calibri" panose="020F0502020204030204" pitchFamily="34" charset="0"/>
                          </a:rPr>
                          <m:t>𝑺</m:t>
                        </m:r>
                      </m:e>
                      <m:sub>
                        <m:r>
                          <a:rPr kumimoji="0" lang="en-US" altLang="zh-CN" sz="2400" b="1" i="1" u="none" strike="noStrike" kern="0" cap="none" spc="0" normalizeH="0" baseline="0" noProof="0" smtClean="0">
                            <a:ln>
                              <a:noFill/>
                            </a:ln>
                            <a:solidFill>
                              <a:prstClr val="black"/>
                            </a:solidFill>
                            <a:effectLst/>
                            <a:uLnTx/>
                            <a:uFillTx/>
                            <a:latin typeface="Cambria Math" panose="02040503050406030204" pitchFamily="18" charset="0"/>
                            <a:ea typeface="华文仿宋" panose="02010600040101010101" pitchFamily="2" charset="-122"/>
                            <a:cs typeface="Calibri" panose="020F0502020204030204" pitchFamily="34" charset="0"/>
                          </a:rPr>
                          <m:t>𝟏</m:t>
                        </m:r>
                      </m:sub>
                    </m:sSub>
                  </m:oMath>
                </a14:m>
                <a:r>
                  <a:rPr kumimoji="0" lang="en-US" altLang="zh-CN" sz="2400" b="1" i="0" u="none" strike="noStrike" kern="0" cap="none" spc="0" normalizeH="0" baseline="0" noProof="0" dirty="0">
                    <a:ln>
                      <a:noFill/>
                    </a:ln>
                    <a:solidFill>
                      <a:prstClr val="black"/>
                    </a:solidFill>
                    <a:effectLst/>
                    <a:uLnTx/>
                    <a:uFillTx/>
                    <a:latin typeface="Calibri" panose="020F0502020204030204" pitchFamily="34" charset="0"/>
                    <a:ea typeface="华文仿宋" panose="02010600040101010101" pitchFamily="2" charset="-122"/>
                    <a:cs typeface="Calibri" panose="020F0502020204030204" pitchFamily="34" charset="0"/>
                  </a:rPr>
                  <a:t>×</a:t>
                </a:r>
                <a:r>
                  <a:rPr lang="en-US" altLang="zh-CN" sz="2400" kern="0" dirty="0">
                    <a:solidFill>
                      <a:prstClr val="black"/>
                    </a:solidFill>
                    <a:ea typeface="华文仿宋" panose="02010600040101010101" pitchFamily="2" charset="-122"/>
                    <a:cs typeface="Calibri" panose="020F0502020204030204" pitchFamily="34" charset="0"/>
                  </a:rPr>
                  <a:t> </a:t>
                </a:r>
                <a14:m>
                  <m:oMath xmlns:m="http://schemas.openxmlformats.org/officeDocument/2006/math">
                    <m:sSub>
                      <m:sSubPr>
                        <m:ctrlPr>
                          <a:rPr lang="en-US" altLang="zh-CN" sz="2400" i="1" kern="0">
                            <a:solidFill>
                              <a:prstClr val="black"/>
                            </a:solidFill>
                            <a:latin typeface="Cambria Math" panose="02040503050406030204" pitchFamily="18" charset="0"/>
                            <a:ea typeface="华文仿宋" panose="02010600040101010101" pitchFamily="2" charset="-122"/>
                            <a:cs typeface="Calibri" panose="020F0502020204030204" pitchFamily="34" charset="0"/>
                          </a:rPr>
                        </m:ctrlPr>
                      </m:sSubPr>
                      <m:e>
                        <m:r>
                          <a:rPr lang="en-US" altLang="zh-CN" sz="2400" i="1" kern="0">
                            <a:solidFill>
                              <a:prstClr val="black"/>
                            </a:solidFill>
                            <a:latin typeface="Cambria Math" panose="02040503050406030204" pitchFamily="18" charset="0"/>
                            <a:ea typeface="华文仿宋" panose="02010600040101010101" pitchFamily="2" charset="-122"/>
                            <a:cs typeface="Calibri" panose="020F0502020204030204" pitchFamily="34" charset="0"/>
                          </a:rPr>
                          <m:t>𝑺</m:t>
                        </m:r>
                      </m:e>
                      <m:sub>
                        <m:r>
                          <a:rPr lang="en-US" altLang="zh-CN" sz="2400" b="1" i="1" kern="0" smtClean="0">
                            <a:solidFill>
                              <a:prstClr val="black"/>
                            </a:solidFill>
                            <a:latin typeface="Cambria Math" panose="02040503050406030204" pitchFamily="18" charset="0"/>
                            <a:ea typeface="华文仿宋" panose="02010600040101010101" pitchFamily="2" charset="-122"/>
                            <a:cs typeface="Calibri" panose="020F0502020204030204" pitchFamily="34" charset="0"/>
                          </a:rPr>
                          <m:t>𝟐</m:t>
                        </m:r>
                      </m:sub>
                    </m:sSub>
                    <m:r>
                      <m:rPr>
                        <m:nor/>
                      </m:rPr>
                      <a:rPr lang="en-US" altLang="zh-CN" sz="24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m:t>×</m:t>
                    </m:r>
                    <m:r>
                      <m:rPr>
                        <m:nor/>
                      </m:rPr>
                      <a:rPr lang="en-US" altLang="zh-CN" sz="2400" b="1" i="0" kern="0" dirty="0" smtClean="0">
                        <a:solidFill>
                          <a:prstClr val="black"/>
                        </a:solidFill>
                        <a:latin typeface="Calibri" panose="020F0502020204030204" pitchFamily="34" charset="0"/>
                        <a:ea typeface="华文仿宋" panose="02010600040101010101" pitchFamily="2" charset="-122"/>
                        <a:cs typeface="Calibri" panose="020F0502020204030204" pitchFamily="34" charset="0"/>
                      </a:rPr>
                      <m:t>...</m:t>
                    </m:r>
                    <m:r>
                      <a:rPr lang="en-US" altLang="zh-CN" sz="2400" i="1" kern="0" dirty="0">
                        <a:solidFill>
                          <a:prstClr val="black"/>
                        </a:solidFill>
                        <a:latin typeface="Cambria Math" panose="02040503050406030204" pitchFamily="18" charset="0"/>
                        <a:ea typeface="华文仿宋" panose="02010600040101010101" pitchFamily="2" charset="-122"/>
                        <a:cs typeface="Calibri" panose="020F0502020204030204" pitchFamily="34" charset="0"/>
                      </a:rPr>
                      <m:t>×</m:t>
                    </m:r>
                    <m:r>
                      <m:rPr>
                        <m:nor/>
                      </m:rPr>
                      <a:rPr lang="en-US" altLang="zh-CN" sz="2400" kern="0" dirty="0">
                        <a:solidFill>
                          <a:prstClr val="black"/>
                        </a:solidFill>
                        <a:ea typeface="华文仿宋" panose="02010600040101010101" pitchFamily="2" charset="-122"/>
                        <a:cs typeface="Calibri" panose="020F0502020204030204" pitchFamily="34" charset="0"/>
                      </a:rPr>
                      <m:t> </m:t>
                    </m:r>
                    <m:sSub>
                      <m:sSubPr>
                        <m:ctrlPr>
                          <a:rPr lang="en-US" altLang="zh-CN" sz="2400" i="1" kern="0">
                            <a:solidFill>
                              <a:prstClr val="black"/>
                            </a:solidFill>
                            <a:latin typeface="Cambria Math" panose="02040503050406030204" pitchFamily="18" charset="0"/>
                            <a:ea typeface="华文仿宋" panose="02010600040101010101" pitchFamily="2" charset="-122"/>
                            <a:cs typeface="Calibri" panose="020F0502020204030204" pitchFamily="34" charset="0"/>
                          </a:rPr>
                        </m:ctrlPr>
                      </m:sSubPr>
                      <m:e>
                        <m:r>
                          <a:rPr lang="en-US" altLang="zh-CN" sz="2400" i="1" kern="0">
                            <a:solidFill>
                              <a:prstClr val="black"/>
                            </a:solidFill>
                            <a:latin typeface="Cambria Math" panose="02040503050406030204" pitchFamily="18" charset="0"/>
                            <a:ea typeface="华文仿宋" panose="02010600040101010101" pitchFamily="2" charset="-122"/>
                            <a:cs typeface="Calibri" panose="020F0502020204030204" pitchFamily="34" charset="0"/>
                          </a:rPr>
                          <m:t>𝑺</m:t>
                        </m:r>
                      </m:e>
                      <m:sub>
                        <m:r>
                          <m:rPr>
                            <m:sty m:val="p"/>
                          </m:rPr>
                          <a:rPr lang="en-US" altLang="zh-CN" sz="2400" i="1" kern="0">
                            <a:solidFill>
                              <a:prstClr val="black"/>
                            </a:solidFill>
                            <a:latin typeface="Cambria Math" panose="02040503050406030204" pitchFamily="18" charset="0"/>
                            <a:ea typeface="华文仿宋" panose="02010600040101010101" pitchFamily="2" charset="-122"/>
                            <a:cs typeface="Calibri" panose="020F0502020204030204" pitchFamily="34" charset="0"/>
                          </a:rPr>
                          <m:t>n</m:t>
                        </m:r>
                      </m:sub>
                    </m:sSub>
                  </m:oMath>
                </a14:m>
                <a:r>
                  <a:rPr kumimoji="0" lang="zh-CN" altLang="en-US" sz="2400" b="1" i="0" u="none" strike="noStrike" kern="0" cap="none" spc="0" normalizeH="0" baseline="0" noProof="0" dirty="0">
                    <a:ln>
                      <a:noFill/>
                    </a:ln>
                    <a:solidFill>
                      <a:prstClr val="black"/>
                    </a:solidFill>
                    <a:effectLst/>
                    <a:uLnTx/>
                    <a:uFillTx/>
                    <a:latin typeface="Calibri" panose="020F0502020204030204" pitchFamily="34" charset="0"/>
                    <a:ea typeface="华文仿宋" panose="02010600040101010101" pitchFamily="2" charset="-122"/>
                    <a:cs typeface="Calibri" panose="020F0502020204030204" pitchFamily="34" charset="0"/>
                  </a:rPr>
                  <a:t>是问题的解空间</a:t>
                </a:r>
                <a:endParaRPr kumimoji="0" lang="en-US" altLang="zh-CN" sz="2400" b="1" i="0" u="none" strike="noStrike" kern="0" cap="none" spc="0" normalizeH="0" baseline="0" noProof="0" dirty="0">
                  <a:ln>
                    <a:noFill/>
                  </a:ln>
                  <a:solidFill>
                    <a:prstClr val="black"/>
                  </a:solidFill>
                  <a:effectLst/>
                  <a:uLnTx/>
                  <a:uFillTx/>
                  <a:latin typeface="Calibri" panose="020F0502020204030204" pitchFamily="34" charset="0"/>
                  <a:ea typeface="华文仿宋" panose="02010600040101010101" pitchFamily="2" charset="-122"/>
                  <a:cs typeface="Calibri" panose="020F0502020204030204" pitchFamily="34" charset="0"/>
                </a:endParaRPr>
              </a:p>
            </p:txBody>
          </p:sp>
        </mc:Choice>
        <mc:Fallback>
          <p:sp>
            <p:nvSpPr>
              <p:cNvPr id="8" name="Rectangle 5">
                <a:extLst>
                  <a:ext uri="{FF2B5EF4-FFF2-40B4-BE49-F238E27FC236}">
                    <a16:creationId xmlns:a16="http://schemas.microsoft.com/office/drawing/2014/main" id="{51B10850-534A-4F59-6007-91F664A90952}"/>
                  </a:ext>
                </a:extLst>
              </p:cNvPr>
              <p:cNvSpPr txBox="1">
                <a:spLocks noRot="1" noChangeAspect="1" noMove="1" noResize="1" noEditPoints="1" noAdjustHandles="1" noChangeArrowheads="1" noChangeShapeType="1" noTextEdit="1"/>
              </p:cNvSpPr>
              <p:nvPr/>
            </p:nvSpPr>
            <p:spPr bwMode="auto">
              <a:xfrm>
                <a:off x="453538" y="974321"/>
                <a:ext cx="10310716" cy="3308921"/>
              </a:xfrm>
              <a:prstGeom prst="rect">
                <a:avLst/>
              </a:prstGeom>
              <a:blipFill>
                <a:blip r:embed="rId3"/>
                <a:stretch>
                  <a:fillRect l="-887" t="-1842"/>
                </a:stretch>
              </a:blipFill>
              <a:ln>
                <a:noFill/>
              </a:ln>
            </p:spPr>
            <p:txBody>
              <a:bodyPr/>
              <a:lstStyle/>
              <a:p>
                <a:r>
                  <a:rPr lang="zh-CN" altLang="en-US">
                    <a:noFill/>
                  </a:rPr>
                  <a:t> </a:t>
                </a:r>
              </a:p>
            </p:txBody>
          </p:sp>
        </mc:Fallback>
      </mc:AlternateContent>
      <p:sp>
        <p:nvSpPr>
          <p:cNvPr id="5" name="Rectangle 5">
            <a:extLst>
              <a:ext uri="{FF2B5EF4-FFF2-40B4-BE49-F238E27FC236}">
                <a16:creationId xmlns:a16="http://schemas.microsoft.com/office/drawing/2014/main" id="{5603834E-C1F1-ED27-2753-E047A95F2067}"/>
              </a:ext>
            </a:extLst>
          </p:cNvPr>
          <p:cNvSpPr txBox="1">
            <a:spLocks noChangeArrowheads="1"/>
          </p:cNvSpPr>
          <p:nvPr/>
        </p:nvSpPr>
        <p:spPr bwMode="auto">
          <a:xfrm>
            <a:off x="453537" y="3673644"/>
            <a:ext cx="8802758" cy="1459830"/>
          </a:xfrm>
          <a:prstGeom prst="rect">
            <a:avLst/>
          </a:prstGeom>
          <a:noFill/>
          <a:ln>
            <a:noFill/>
          </a:ln>
        </p:spPr>
        <p:txBody>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p"/>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Clr>
                <a:schemeClr val="accent1"/>
              </a:buClr>
              <a:buSzPct val="65000"/>
              <a:buFont typeface="Wingdings" panose="05000000000000000000" pitchFamily="2" charset="2"/>
              <a:buChar char="p"/>
              <a:defRPr sz="2000" b="1">
                <a:solidFill>
                  <a:schemeClr val="tx1"/>
                </a:solidFill>
                <a:latin typeface="+mn-lt"/>
                <a:ea typeface="+mn-ea"/>
              </a:defRPr>
            </a:lvl3pPr>
            <a:lvl4pPr marL="1600200" indent="-228600" algn="l" rtl="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mn-lt"/>
                <a:ea typeface="+mn-ea"/>
              </a:defRPr>
            </a:lvl4pPr>
            <a:lvl5pPr marL="2057400" indent="-228600" algn="l" rtl="0" eaLnBrk="0" fontAlgn="base" hangingPunct="0">
              <a:spcBef>
                <a:spcPct val="20000"/>
              </a:spcBef>
              <a:spcAft>
                <a:spcPct val="0"/>
              </a:spcAft>
              <a:buClr>
                <a:schemeClr val="tx2"/>
              </a:buClr>
              <a:buSzPct val="80000"/>
              <a:buFont typeface="Wingdings" panose="05000000000000000000" pitchFamily="2" charset="2"/>
              <a:buChar char="§"/>
              <a:defRPr sz="2000" b="1">
                <a:solidFill>
                  <a:schemeClr val="tx1"/>
                </a:solidFill>
                <a:latin typeface="+mn-lt"/>
                <a:ea typeface="+mn-ea"/>
              </a:defRPr>
            </a:lvl5pPr>
            <a:lvl6pPr marL="25146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6pPr>
            <a:lvl7pPr marL="29718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7pPr>
            <a:lvl8pPr marL="34290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8pPr>
            <a:lvl9pPr marL="3886200" indent="-228600" algn="l" rtl="0" fontAlgn="base">
              <a:spcBef>
                <a:spcPct val="20000"/>
              </a:spcBef>
              <a:spcAft>
                <a:spcPct val="0"/>
              </a:spcAft>
              <a:buClr>
                <a:schemeClr val="tx2"/>
              </a:buClr>
              <a:buSzPct val="80000"/>
              <a:buFont typeface="Wingdings" pitchFamily="2" charset="2"/>
              <a:buChar char="§"/>
              <a:defRPr b="1">
                <a:solidFill>
                  <a:schemeClr val="tx1"/>
                </a:solidFill>
                <a:latin typeface="+mn-lt"/>
                <a:ea typeface="+mn-ea"/>
              </a:defRPr>
            </a:lvl9pPr>
          </a:lstStyle>
          <a:p>
            <a:pPr marL="0" marR="0" lvl="0" indent="0" algn="l" defTabSz="914400" rtl="0" eaLnBrk="1" fontAlgn="base" latinLnBrk="0" hangingPunct="1">
              <a:lnSpc>
                <a:spcPct val="150000"/>
              </a:lnSpc>
              <a:spcBef>
                <a:spcPct val="20000"/>
              </a:spcBef>
              <a:spcAft>
                <a:spcPct val="0"/>
              </a:spcAft>
              <a:buClr>
                <a:srgbClr val="666600"/>
              </a:buClr>
              <a:buSzPct val="75000"/>
              <a:buNone/>
              <a:tabLst/>
              <a:defRPr/>
            </a:pPr>
            <a:r>
              <a:rPr lang="zh-CN" altLang="en-US" sz="24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通常这个解空间是非常巨大的，所以搜索一个目标解的代价是难以想象的</a:t>
            </a:r>
            <a:r>
              <a:rPr kumimoji="0" lang="zh-CN" altLang="en-US" sz="2400" b="1" i="0" u="none" strike="noStrike" kern="0" cap="none" spc="0" normalizeH="0" baseline="0" noProof="0" dirty="0">
                <a:ln>
                  <a:noFill/>
                </a:ln>
                <a:solidFill>
                  <a:prstClr val="black"/>
                </a:solidFill>
                <a:effectLst/>
                <a:uLnTx/>
                <a:uFillTx/>
                <a:latin typeface="Calibri" panose="020F0502020204030204" pitchFamily="34" charset="0"/>
                <a:ea typeface="华文仿宋" panose="02010600040101010101" pitchFamily="2" charset="-122"/>
                <a:cs typeface="Calibri" panose="020F0502020204030204" pitchFamily="34" charset="0"/>
              </a:rPr>
              <a:t>。为了使回溯算法更有效率，我们</a:t>
            </a:r>
            <a:r>
              <a:rPr lang="zh-CN" altLang="en-US" sz="2400" kern="0" dirty="0">
                <a:solidFill>
                  <a:prstClr val="black"/>
                </a:solidFill>
                <a:latin typeface="Calibri" panose="020F0502020204030204" pitchFamily="34" charset="0"/>
                <a:ea typeface="华文仿宋" panose="02010600040101010101" pitchFamily="2" charset="-122"/>
                <a:cs typeface="Calibri" panose="020F0502020204030204" pitchFamily="34" charset="0"/>
              </a:rPr>
              <a:t>必须缩小搜索空间</a:t>
            </a:r>
            <a:endParaRPr kumimoji="0" lang="en-US" altLang="zh-CN" sz="2400" b="1" i="0" u="none" strike="noStrike" kern="0" cap="none" spc="0" normalizeH="0" baseline="0" noProof="0" dirty="0">
              <a:ln>
                <a:noFill/>
              </a:ln>
              <a:solidFill>
                <a:prstClr val="black"/>
              </a:solidFill>
              <a:effectLst/>
              <a:uLnTx/>
              <a:uFillTx/>
              <a:latin typeface="Calibri" panose="020F0502020204030204" pitchFamily="34" charset="0"/>
              <a:ea typeface="华文仿宋" panose="02010600040101010101" pitchFamily="2" charset="-122"/>
              <a:cs typeface="Calibri" panose="020F0502020204030204" pitchFamily="34" charset="0"/>
            </a:endParaRPr>
          </a:p>
        </p:txBody>
      </p:sp>
    </p:spTree>
    <p:extLst>
      <p:ext uri="{BB962C8B-B14F-4D97-AF65-F5344CB8AC3E}">
        <p14:creationId xmlns:p14="http://schemas.microsoft.com/office/powerpoint/2010/main" val="218507265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模块">
      <a:dk1>
        <a:sysClr val="windowText" lastClr="000000"/>
      </a:dk1>
      <a:lt1>
        <a:sysClr val="window" lastClr="FFFFFF"/>
      </a:lt1>
      <a:dk2>
        <a:srgbClr val="5A6378"/>
      </a:dk2>
      <a:lt2>
        <a:srgbClr val="D4D4D6"/>
      </a:lt2>
      <a:accent1>
        <a:srgbClr val="F0AD00"/>
      </a:accent1>
      <a:accent2>
        <a:srgbClr val="60B5CC"/>
      </a:accent2>
      <a:accent3>
        <a:srgbClr val="E66C7D"/>
      </a:accent3>
      <a:accent4>
        <a:srgbClr val="6BB76D"/>
      </a:accent4>
      <a:accent5>
        <a:srgbClr val="E88651"/>
      </a:accent5>
      <a:accent6>
        <a:srgbClr val="C64847"/>
      </a:accent6>
      <a:hlink>
        <a:srgbClr val="168BBA"/>
      </a:hlink>
      <a:folHlink>
        <a:srgbClr val="6800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479D"/>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rgbClr val="013B85"/>
          </a:solidFill>
          <a:tailEnd type="triangle"/>
        </a:ln>
      </a:spPr>
      <a:bodyPr/>
      <a:lstStyle/>
      <a:style>
        <a:lnRef idx="1">
          <a:schemeClr val="accent1"/>
        </a:lnRef>
        <a:fillRef idx="0">
          <a:schemeClr val="accent1"/>
        </a:fillRef>
        <a:effectRef idx="0">
          <a:schemeClr val="accent1"/>
        </a:effectRef>
        <a:fontRef idx="minor">
          <a:schemeClr val="tx1"/>
        </a:fontRef>
      </a:style>
    </a:lnDef>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5413</TotalTime>
  <Words>2070</Words>
  <Application>Microsoft Office PowerPoint</Application>
  <PresentationFormat>宽屏</PresentationFormat>
  <Paragraphs>270</Paragraphs>
  <Slides>29</Slides>
  <Notes>27</Notes>
  <HiddenSlides>0</HiddenSlides>
  <MMClips>0</MMClips>
  <ScaleCrop>false</ScaleCrop>
  <HeadingPairs>
    <vt:vector size="8" baseType="variant">
      <vt:variant>
        <vt:lpstr>已用的字体</vt:lpstr>
      </vt:variant>
      <vt:variant>
        <vt:i4>12</vt:i4>
      </vt:variant>
      <vt:variant>
        <vt:lpstr>主题</vt:lpstr>
      </vt:variant>
      <vt:variant>
        <vt:i4>2</vt:i4>
      </vt:variant>
      <vt:variant>
        <vt:lpstr>嵌入 OLE 服务器</vt:lpstr>
      </vt:variant>
      <vt:variant>
        <vt:i4>1</vt:i4>
      </vt:variant>
      <vt:variant>
        <vt:lpstr>幻灯片标题</vt:lpstr>
      </vt:variant>
      <vt:variant>
        <vt:i4>29</vt:i4>
      </vt:variant>
    </vt:vector>
  </HeadingPairs>
  <TitlesOfParts>
    <vt:vector size="44" baseType="lpstr">
      <vt:lpstr>HGH7X_CNKI</vt:lpstr>
      <vt:lpstr>等线</vt:lpstr>
      <vt:lpstr>等线 Light</vt:lpstr>
      <vt:lpstr>华文仿宋</vt:lpstr>
      <vt:lpstr>微软雅黑</vt:lpstr>
      <vt:lpstr>Arial</vt:lpstr>
      <vt:lpstr>Calibri</vt:lpstr>
      <vt:lpstr>Cambria</vt:lpstr>
      <vt:lpstr>Cambria Math</vt:lpstr>
      <vt:lpstr>Times New Roman</vt:lpstr>
      <vt:lpstr>Verdana</vt:lpstr>
      <vt:lpstr>Wingdings</vt:lpstr>
      <vt:lpstr>Office 主题​​</vt:lpstr>
      <vt:lpstr>自定义设计方案</vt:lpstr>
      <vt:lpstr>SmartDraw.2</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15762607558@163.com</dc:creator>
  <cp:lastModifiedBy>15762607558@163.com</cp:lastModifiedBy>
  <cp:revision>39</cp:revision>
  <dcterms:created xsi:type="dcterms:W3CDTF">2022-04-16T02:57:56Z</dcterms:created>
  <dcterms:modified xsi:type="dcterms:W3CDTF">2022-05-24T08:51:38Z</dcterms:modified>
</cp:coreProperties>
</file>